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75" r:id="rId2"/>
    <p:sldId id="276" r:id="rId3"/>
    <p:sldId id="267" r:id="rId4"/>
    <p:sldId id="265" r:id="rId5"/>
    <p:sldId id="266" r:id="rId6"/>
    <p:sldId id="262" r:id="rId7"/>
    <p:sldId id="260" r:id="rId8"/>
    <p:sldId id="270" r:id="rId9"/>
    <p:sldId id="269" r:id="rId10"/>
    <p:sldId id="274" r:id="rId11"/>
    <p:sldId id="268" r:id="rId12"/>
    <p:sldId id="272" r:id="rId13"/>
    <p:sldId id="273" r:id="rId14"/>
    <p:sldId id="278" r:id="rId15"/>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5260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85" autoAdjust="0"/>
    <p:restoredTop sz="54459" autoAdjust="0"/>
  </p:normalViewPr>
  <p:slideViewPr>
    <p:cSldViewPr snapToGrid="0">
      <p:cViewPr>
        <p:scale>
          <a:sx n="40" d="100"/>
          <a:sy n="40" d="100"/>
        </p:scale>
        <p:origin x="-600" y="-6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JPG>
</file>

<file path=ppt/media/image12.jpeg>
</file>

<file path=ppt/media/image13.jpeg>
</file>

<file path=ppt/media/image14.jpeg>
</file>

<file path=ppt/media/image15.jpg>
</file>

<file path=ppt/media/image16.jpeg>
</file>

<file path=ppt/media/image2.png>
</file>

<file path=ppt/media/image3.png>
</file>

<file path=ppt/media/image4.jpg>
</file>

<file path=ppt/media/image5.jpg>
</file>

<file path=ppt/media/image6.jpe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A2C9E3-DBD5-4371-A47B-5D05162C452D}" type="datetimeFigureOut">
              <a:rPr lang="nl-NL" smtClean="0"/>
              <a:t>11-03-18</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4573F8-DA0E-4FDD-820A-2BB3BE11F85F}" type="slidenum">
              <a:rPr lang="nl-NL" smtClean="0"/>
              <a:t>‹nr.›</a:t>
            </a:fld>
            <a:endParaRPr lang="nl-NL"/>
          </a:p>
        </p:txBody>
      </p:sp>
    </p:spTree>
    <p:extLst>
      <p:ext uri="{BB962C8B-B14F-4D97-AF65-F5344CB8AC3E}">
        <p14:creationId xmlns:p14="http://schemas.microsoft.com/office/powerpoint/2010/main" val="18031298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E0FBD6F4-CD9B-584A-A34E-649C473A2777}" type="slidenum">
              <a:rPr lang="en-US" smtClean="0"/>
              <a:t>1</a:t>
            </a:fld>
            <a:endParaRPr lang="en-US"/>
          </a:p>
        </p:txBody>
      </p:sp>
    </p:spTree>
    <p:extLst>
      <p:ext uri="{BB962C8B-B14F-4D97-AF65-F5344CB8AC3E}">
        <p14:creationId xmlns:p14="http://schemas.microsoft.com/office/powerpoint/2010/main" val="44126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a:solidFill>
                  <a:schemeClr val="tx1"/>
                </a:solidFill>
                <a:effectLst/>
                <a:latin typeface="+mn-lt"/>
                <a:ea typeface="+mn-ea"/>
                <a:cs typeface="+mn-cs"/>
              </a:rPr>
              <a:t>Ik werd hiermee geconfronteerd toen ik bij mijn opa was - met wie ik een hele bijzondere band had. Hij zat toen in een moeilijke fase van zijn leven. Tijdens een gesprek dat ik met hem had, </a:t>
            </a:r>
            <a:r>
              <a:rPr lang="de-DE" sz="1200" kern="1200" dirty="0" err="1">
                <a:solidFill>
                  <a:schemeClr val="tx1"/>
                </a:solidFill>
                <a:effectLst/>
                <a:latin typeface="+mn-lt"/>
                <a:ea typeface="+mn-ea"/>
                <a:cs typeface="+mn-cs"/>
              </a:rPr>
              <a:t>zei</a:t>
            </a:r>
            <a:r>
              <a:rPr lang="nl-NL" sz="1200" kern="1200" dirty="0">
                <a:solidFill>
                  <a:schemeClr val="tx1"/>
                </a:solidFill>
                <a:effectLst/>
                <a:latin typeface="+mn-lt"/>
                <a:ea typeface="+mn-ea"/>
                <a:cs typeface="+mn-cs"/>
              </a:rPr>
              <a:t> hij tegen mij: “</a:t>
            </a:r>
            <a:r>
              <a:rPr lang="nl-NL" sz="1200" i="1" kern="1200" dirty="0">
                <a:solidFill>
                  <a:schemeClr val="tx1"/>
                </a:solidFill>
                <a:effectLst/>
                <a:latin typeface="+mn-lt"/>
                <a:ea typeface="+mn-ea"/>
                <a:cs typeface="+mn-cs"/>
              </a:rPr>
              <a:t>Wat heb ik het leven nog te bieden?</a:t>
            </a:r>
            <a:r>
              <a:rPr lang="nl-NL" sz="1200" kern="1200" dirty="0">
                <a:solidFill>
                  <a:schemeClr val="tx1"/>
                </a:solidFill>
                <a:effectLst/>
                <a:latin typeface="+mn-lt"/>
                <a:ea typeface="+mn-ea"/>
                <a:cs typeface="+mn-cs"/>
              </a:rPr>
              <a:t>” Ik vond het bewonderenswaardig dat hij nog zo graag wilde geven. In verbinding staan met anderen. Maar ik vond het ook intens verdrietig… dat mijn opa op dit punt in zijn leven deze vraag stelde en zichzelf dus klaarblijkelijk afvroeg of hij nog wel van meerwaarde was? Of hij nog überhaupt in verbinding stond met anderen? Ben ik nog onderdeel van…? Waarop mijn antwoord was: “</a:t>
            </a:r>
            <a:r>
              <a:rPr lang="nl-NL" sz="1200" i="1" kern="1200" dirty="0">
                <a:solidFill>
                  <a:schemeClr val="tx1"/>
                </a:solidFill>
                <a:effectLst/>
                <a:latin typeface="+mn-lt"/>
                <a:ea typeface="+mn-ea"/>
                <a:cs typeface="+mn-cs"/>
              </a:rPr>
              <a:t>Wat heeft het leven U nog te bieden?</a:t>
            </a:r>
            <a:r>
              <a:rPr lang="nl-NL" sz="1200" kern="1200" dirty="0">
                <a:solidFill>
                  <a:schemeClr val="tx1"/>
                </a:solidFill>
                <a:effectLst/>
                <a:latin typeface="+mn-lt"/>
                <a:ea typeface="+mn-ea"/>
                <a:cs typeface="+mn-cs"/>
              </a:rPr>
              <a:t>” Want hij heeft ten slotte al zo veel gegeven dat hij nu ook een keer mocht genieten en aandacht mocht ontvangen. Toen ik thuis kwam na dit gesprek kon ik dit niet loslaten. Ik bedacht me hoeveel aandacht ik mijn opa eigenlijk had gegeven en hoeveel aandacht hij mij heeft gegeven? Als kind kreeg ik natuurlijkerwijs veel aandacht van mijn opa. Ik vond dat leuk en automatisch gaf ik hem veel aandacht terug. Een mooie, natuurlijke verbinding van geven en nemen. Toen ik ouder werd, voelde het steeds meer aan als een ‘moetje’. Mijn opa werd minder mobiel en ik kreeg het steeds drukker. Hij werd eenzamer en ik verloor hem onbewust uit het oog. Juist op dat moment had ik aandacht voor alles en iedereen. Maar geen aandacht voor diegene die het </a:t>
            </a:r>
            <a:r>
              <a:rPr lang="nl-NL" sz="1200" kern="1200" dirty="0" err="1">
                <a:solidFill>
                  <a:schemeClr val="tx1"/>
                </a:solidFill>
                <a:effectLst/>
                <a:latin typeface="+mn-lt"/>
                <a:ea typeface="+mn-ea"/>
                <a:cs typeface="+mn-cs"/>
              </a:rPr>
              <a:t>het</a:t>
            </a:r>
            <a:r>
              <a:rPr lang="nl-NL" sz="1200" kern="1200" dirty="0">
                <a:solidFill>
                  <a:schemeClr val="tx1"/>
                </a:solidFill>
                <a:effectLst/>
                <a:latin typeface="+mn-lt"/>
                <a:ea typeface="+mn-ea"/>
                <a:cs typeface="+mn-cs"/>
              </a:rPr>
              <a:t> meeste nodig had en zo dichtbij me stond. Wat maakt het dat wij de verbinding met ouderen uit het oog verliezen?</a:t>
            </a:r>
          </a:p>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Ik heb hier van geleerd. Mijn wens is dat iedereen de aandacht krijgt die hij of zij verdient in welke levensfase dan ook. En aangezien er een natuurlijk verbinding is tussen het geven en nemen van aandacht, krijg je door aandacht te geven aandacht terug. Dit is zo belangrijk voor onszelf maar ook voor de ander. </a:t>
            </a:r>
          </a:p>
        </p:txBody>
      </p:sp>
      <p:sp>
        <p:nvSpPr>
          <p:cNvPr id="4" name="Tijdelijke aanduiding voor dianummer 3"/>
          <p:cNvSpPr>
            <a:spLocks noGrp="1"/>
          </p:cNvSpPr>
          <p:nvPr>
            <p:ph type="sldNum" sz="quarter" idx="10"/>
          </p:nvPr>
        </p:nvSpPr>
        <p:spPr/>
        <p:txBody>
          <a:bodyPr/>
          <a:lstStyle/>
          <a:p>
            <a:fld id="{264573F8-DA0E-4FDD-820A-2BB3BE11F85F}" type="slidenum">
              <a:rPr lang="nl-NL" smtClean="0"/>
              <a:t>11</a:t>
            </a:fld>
            <a:endParaRPr lang="nl-NL"/>
          </a:p>
        </p:txBody>
      </p:sp>
    </p:spTree>
    <p:extLst>
      <p:ext uri="{BB962C8B-B14F-4D97-AF65-F5344CB8AC3E}">
        <p14:creationId xmlns:p14="http://schemas.microsoft.com/office/powerpoint/2010/main" val="33741869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b="1" kern="1200" dirty="0">
                <a:solidFill>
                  <a:schemeClr val="tx1"/>
                </a:solidFill>
                <a:effectLst/>
                <a:latin typeface="+mn-lt"/>
                <a:ea typeface="+mn-ea"/>
                <a:cs typeface="+mn-cs"/>
              </a:rPr>
              <a:t>Maar hoe ziet dit er in de praktijk uit? </a:t>
            </a:r>
            <a:endParaRPr lang="nl-NL" sz="1200" kern="1200" dirty="0">
              <a:solidFill>
                <a:schemeClr val="tx1"/>
              </a:solidFill>
              <a:effectLst/>
              <a:latin typeface="+mn-lt"/>
              <a:ea typeface="+mn-ea"/>
              <a:cs typeface="+mn-cs"/>
            </a:endParaRPr>
          </a:p>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Ik ben met een aantal kinderen op pad gegaan. </a:t>
            </a:r>
          </a:p>
          <a:p>
            <a:r>
              <a:rPr lang="nl-NL" sz="1200" kern="1200" dirty="0">
                <a:solidFill>
                  <a:schemeClr val="tx1"/>
                </a:solidFill>
                <a:effectLst/>
                <a:latin typeface="+mn-lt"/>
                <a:ea typeface="+mn-ea"/>
                <a:cs typeface="+mn-cs"/>
              </a:rPr>
              <a:t>Want uit wetenschappelijk onderzoek is gebleken dat 98 procent van de oudere ontspannen reageert op een bezoek van peuters. En voor kinderen blijkt dat zij eerder bereid zijn om te delen wanneer zij in contact zijn met ouderen. Deze bereidheid van delen groeit met maar liefst 22%.</a:t>
            </a:r>
          </a:p>
          <a:p>
            <a:r>
              <a:rPr lang="nl-NL" sz="1200" kern="1200" dirty="0">
                <a:solidFill>
                  <a:schemeClr val="tx1"/>
                </a:solidFill>
                <a:effectLst/>
                <a:latin typeface="+mn-lt"/>
                <a:ea typeface="+mn-ea"/>
                <a:cs typeface="+mn-cs"/>
              </a:rPr>
              <a:t>Allereerst heb ik contact gezocht met het wijkcentrum en gekeken waar de mogelijkheden lagen om de kinderen en de ouderen samen te brengen. </a:t>
            </a:r>
          </a:p>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Mijn eerste activiteit was de ouderen gymnastiek. Stel je voor. Ik kom met 6 peuters de zaal binnenvallen. De ouderen waren midden in hun les en stonden allemaal achter een stoel oefeningen te doen op muziek. Ik koppelde de kinderen aan een oudere en samen gingen zij oefeningen doen. Je zag dat de ouderen zich ontfermden over de kinderen en gingen “zorgen”. Ook de kinderen reageerden enthousiast en gingen zelfs de ouderen vertellen hoe zij de oefening moesten uitvoeren. De frequentie waarmee ouderen sociale interactie aangaan neemt met zo een 20 a 25% toe wanneer er kinderen in de omgeving zijn.</a:t>
            </a:r>
          </a:p>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De ouderen kregen een glimlach op hun gezicht en ook de kinderen waren heel enthousiast en wilden snel weer dansen met de ouderen. Kinderen die regelmatig contact hebben met ouderen zijn hulpvaardiger dan kinderen die dit niet hebben.</a:t>
            </a:r>
          </a:p>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Om het breder te pakken ben ik met een groep van de naschoolse opvang gaan sjoelen met de ouderen. Om de beurt de schijven gooien en met elkaar de punten op tellen. Maar ook elkaar aanmoedigen en elkaar feliciteren als er werd gewonnen. Iedereen blij!</a:t>
            </a:r>
          </a:p>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Ook heb ik een workshop breien georganiseerd. Een activiteit geleid door de ouderen waar zowel de ouderen als de kinderen 1 op 1 aandacht krijgen van elkaar. Daarnaast behalen zowel de ouderen als de kinderen succes ervaringen.</a:t>
            </a:r>
          </a:p>
          <a:p>
            <a:endParaRPr lang="nl-NL" dirty="0"/>
          </a:p>
        </p:txBody>
      </p:sp>
      <p:sp>
        <p:nvSpPr>
          <p:cNvPr id="4" name="Tijdelijke aanduiding voor dianummer 3"/>
          <p:cNvSpPr>
            <a:spLocks noGrp="1"/>
          </p:cNvSpPr>
          <p:nvPr>
            <p:ph type="sldNum" sz="quarter" idx="10"/>
          </p:nvPr>
        </p:nvSpPr>
        <p:spPr/>
        <p:txBody>
          <a:bodyPr/>
          <a:lstStyle/>
          <a:p>
            <a:fld id="{264573F8-DA0E-4FDD-820A-2BB3BE11F85F}" type="slidenum">
              <a:rPr lang="nl-NL" smtClean="0"/>
              <a:t>12</a:t>
            </a:fld>
            <a:endParaRPr lang="nl-NL"/>
          </a:p>
        </p:txBody>
      </p:sp>
    </p:spTree>
    <p:extLst>
      <p:ext uri="{BB962C8B-B14F-4D97-AF65-F5344CB8AC3E}">
        <p14:creationId xmlns:p14="http://schemas.microsoft.com/office/powerpoint/2010/main" val="21955760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E0FBD6F4-CD9B-584A-A34E-649C473A2777}" type="slidenum">
              <a:rPr lang="en-US" smtClean="0"/>
              <a:t>14</a:t>
            </a:fld>
            <a:endParaRPr lang="en-US"/>
          </a:p>
        </p:txBody>
      </p:sp>
    </p:spTree>
    <p:extLst>
      <p:ext uri="{BB962C8B-B14F-4D97-AF65-F5344CB8AC3E}">
        <p14:creationId xmlns:p14="http://schemas.microsoft.com/office/powerpoint/2010/main" val="441265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E0FBD6F4-CD9B-584A-A34E-649C473A2777}" type="slidenum">
              <a:rPr lang="en-US" smtClean="0"/>
              <a:t>2</a:t>
            </a:fld>
            <a:endParaRPr lang="en-US"/>
          </a:p>
        </p:txBody>
      </p:sp>
    </p:spTree>
    <p:extLst>
      <p:ext uri="{BB962C8B-B14F-4D97-AF65-F5344CB8AC3E}">
        <p14:creationId xmlns:p14="http://schemas.microsoft.com/office/powerpoint/2010/main" val="44126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a:solidFill>
                  <a:schemeClr val="tx1"/>
                </a:solidFill>
                <a:effectLst/>
                <a:latin typeface="+mn-lt"/>
                <a:ea typeface="+mn-ea"/>
                <a:cs typeface="+mn-cs"/>
              </a:rPr>
              <a:t>Ik wil dat jullie je ogen sluiten.</a:t>
            </a:r>
          </a:p>
          <a:p>
            <a:r>
              <a:rPr lang="nl-NL" sz="1200" kern="1200" dirty="0">
                <a:solidFill>
                  <a:schemeClr val="tx1"/>
                </a:solidFill>
                <a:effectLst/>
                <a:latin typeface="+mn-lt"/>
                <a:ea typeface="+mn-ea"/>
                <a:cs typeface="+mn-cs"/>
              </a:rPr>
              <a:t>Neem een spiegel in gedachte en kijk hierin.</a:t>
            </a:r>
          </a:p>
          <a:p>
            <a:r>
              <a:rPr lang="nl-NL" sz="1200" kern="1200" dirty="0">
                <a:solidFill>
                  <a:schemeClr val="tx1"/>
                </a:solidFill>
                <a:effectLst/>
                <a:latin typeface="+mn-lt"/>
                <a:ea typeface="+mn-ea"/>
                <a:cs typeface="+mn-cs"/>
              </a:rPr>
              <a:t>En vraag jezelf af, wat heb ik in essentie echt nodig?</a:t>
            </a:r>
          </a:p>
          <a:p>
            <a:r>
              <a:rPr lang="nl-NL" sz="1200" kern="1200" dirty="0">
                <a:solidFill>
                  <a:schemeClr val="tx1"/>
                </a:solidFill>
                <a:effectLst/>
                <a:latin typeface="+mn-lt"/>
                <a:ea typeface="+mn-ea"/>
                <a:cs typeface="+mn-cs"/>
              </a:rPr>
              <a:t>Rust</a:t>
            </a:r>
          </a:p>
          <a:p>
            <a:r>
              <a:rPr lang="nl-NL" sz="1200" kern="1200" dirty="0">
                <a:solidFill>
                  <a:schemeClr val="tx1"/>
                </a:solidFill>
                <a:effectLst/>
                <a:latin typeface="+mn-lt"/>
                <a:ea typeface="+mn-ea"/>
                <a:cs typeface="+mn-cs"/>
              </a:rPr>
              <a:t>Hou deze gedachte vast en kijk dan eens naar de volgende foto. </a:t>
            </a:r>
          </a:p>
        </p:txBody>
      </p:sp>
      <p:sp>
        <p:nvSpPr>
          <p:cNvPr id="4" name="Tijdelijke aanduiding voor dianummer 3"/>
          <p:cNvSpPr>
            <a:spLocks noGrp="1"/>
          </p:cNvSpPr>
          <p:nvPr>
            <p:ph type="sldNum" sz="quarter" idx="10"/>
          </p:nvPr>
        </p:nvSpPr>
        <p:spPr/>
        <p:txBody>
          <a:bodyPr/>
          <a:lstStyle/>
          <a:p>
            <a:fld id="{264573F8-DA0E-4FDD-820A-2BB3BE11F85F}" type="slidenum">
              <a:rPr lang="nl-NL" smtClean="0"/>
              <a:t>3</a:t>
            </a:fld>
            <a:endParaRPr lang="nl-NL"/>
          </a:p>
        </p:txBody>
      </p:sp>
    </p:spTree>
    <p:extLst>
      <p:ext uri="{BB962C8B-B14F-4D97-AF65-F5344CB8AC3E}">
        <p14:creationId xmlns:p14="http://schemas.microsoft.com/office/powerpoint/2010/main" val="2483307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a:solidFill>
                  <a:schemeClr val="tx1"/>
                </a:solidFill>
                <a:effectLst/>
                <a:latin typeface="+mn-lt"/>
                <a:ea typeface="+mn-ea"/>
                <a:cs typeface="+mn-cs"/>
              </a:rPr>
              <a:t>Ik heb hier een foto van Boaz.</a:t>
            </a:r>
          </a:p>
          <a:p>
            <a:r>
              <a:rPr lang="nl-NL" sz="1200" kern="1200" dirty="0">
                <a:solidFill>
                  <a:schemeClr val="tx1"/>
                </a:solidFill>
                <a:effectLst/>
                <a:latin typeface="+mn-lt"/>
                <a:ea typeface="+mn-ea"/>
                <a:cs typeface="+mn-cs"/>
              </a:rPr>
              <a:t>Boaz is een peuter van twee jaar oud.</a:t>
            </a:r>
          </a:p>
          <a:p>
            <a:r>
              <a:rPr lang="nl-NL" sz="1200" kern="1200" dirty="0">
                <a:solidFill>
                  <a:schemeClr val="tx1"/>
                </a:solidFill>
                <a:effectLst/>
                <a:latin typeface="+mn-lt"/>
                <a:ea typeface="+mn-ea"/>
                <a:cs typeface="+mn-cs"/>
              </a:rPr>
              <a:t>Wat heeft hij nodig als hij zo een spiegel voor zich zou krijgen. </a:t>
            </a:r>
          </a:p>
          <a:p>
            <a:r>
              <a:rPr lang="nl-NL" sz="1200" kern="1200" dirty="0">
                <a:solidFill>
                  <a:schemeClr val="tx1"/>
                </a:solidFill>
                <a:effectLst/>
                <a:latin typeface="+mn-lt"/>
                <a:ea typeface="+mn-ea"/>
                <a:cs typeface="+mn-cs"/>
              </a:rPr>
              <a:t>Rust</a:t>
            </a:r>
          </a:p>
          <a:p>
            <a:r>
              <a:rPr lang="nl-NL" sz="1200" kern="1200" dirty="0">
                <a:solidFill>
                  <a:schemeClr val="tx1"/>
                </a:solidFill>
                <a:effectLst/>
                <a:latin typeface="+mn-lt"/>
                <a:ea typeface="+mn-ea"/>
                <a:cs typeface="+mn-cs"/>
              </a:rPr>
              <a:t>Hou ook deze gedachte vast.</a:t>
            </a:r>
          </a:p>
        </p:txBody>
      </p:sp>
      <p:sp>
        <p:nvSpPr>
          <p:cNvPr id="4" name="Tijdelijke aanduiding voor dianummer 3"/>
          <p:cNvSpPr>
            <a:spLocks noGrp="1"/>
          </p:cNvSpPr>
          <p:nvPr>
            <p:ph type="sldNum" sz="quarter" idx="10"/>
          </p:nvPr>
        </p:nvSpPr>
        <p:spPr/>
        <p:txBody>
          <a:bodyPr/>
          <a:lstStyle/>
          <a:p>
            <a:fld id="{264573F8-DA0E-4FDD-820A-2BB3BE11F85F}" type="slidenum">
              <a:rPr lang="nl-NL" smtClean="0"/>
              <a:t>4</a:t>
            </a:fld>
            <a:endParaRPr lang="nl-NL"/>
          </a:p>
        </p:txBody>
      </p:sp>
    </p:spTree>
    <p:extLst>
      <p:ext uri="{BB962C8B-B14F-4D97-AF65-F5344CB8AC3E}">
        <p14:creationId xmlns:p14="http://schemas.microsoft.com/office/powerpoint/2010/main" val="16064328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a:solidFill>
                  <a:schemeClr val="tx1"/>
                </a:solidFill>
                <a:effectLst/>
                <a:latin typeface="+mn-lt"/>
                <a:ea typeface="+mn-ea"/>
                <a:cs typeface="+mn-cs"/>
              </a:rPr>
              <a:t>En als laatste heb ik hier een foto van Willem. </a:t>
            </a:r>
          </a:p>
          <a:p>
            <a:r>
              <a:rPr lang="nl-NL" sz="1200" kern="1200" dirty="0">
                <a:solidFill>
                  <a:schemeClr val="tx1"/>
                </a:solidFill>
                <a:effectLst/>
                <a:latin typeface="+mn-lt"/>
                <a:ea typeface="+mn-ea"/>
                <a:cs typeface="+mn-cs"/>
              </a:rPr>
              <a:t>Willem is 95 jaar en wat heeft hij nog nodig als hij die vraag aan zichzelf stelt?</a:t>
            </a:r>
          </a:p>
          <a:p>
            <a:endParaRPr lang="nl-NL" dirty="0"/>
          </a:p>
        </p:txBody>
      </p:sp>
      <p:sp>
        <p:nvSpPr>
          <p:cNvPr id="4" name="Tijdelijke aanduiding voor dianummer 3"/>
          <p:cNvSpPr>
            <a:spLocks noGrp="1"/>
          </p:cNvSpPr>
          <p:nvPr>
            <p:ph type="sldNum" sz="quarter" idx="10"/>
          </p:nvPr>
        </p:nvSpPr>
        <p:spPr/>
        <p:txBody>
          <a:bodyPr/>
          <a:lstStyle/>
          <a:p>
            <a:fld id="{264573F8-DA0E-4FDD-820A-2BB3BE11F85F}" type="slidenum">
              <a:rPr lang="nl-NL" smtClean="0"/>
              <a:t>5</a:t>
            </a:fld>
            <a:endParaRPr lang="nl-NL"/>
          </a:p>
        </p:txBody>
      </p:sp>
    </p:spTree>
    <p:extLst>
      <p:ext uri="{BB962C8B-B14F-4D97-AF65-F5344CB8AC3E}">
        <p14:creationId xmlns:p14="http://schemas.microsoft.com/office/powerpoint/2010/main" val="16767364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a:solidFill>
                  <a:schemeClr val="tx1"/>
                </a:solidFill>
                <a:effectLst/>
                <a:latin typeface="+mn-lt"/>
                <a:ea typeface="+mn-ea"/>
                <a:cs typeface="+mn-cs"/>
              </a:rPr>
              <a:t>Dit heb ik gedaan. Ik heb mijzelf afgevraagd wat ik in essentie nodig heb.</a:t>
            </a:r>
          </a:p>
          <a:p>
            <a:r>
              <a:rPr lang="nl-NL" sz="1200" kern="1200" dirty="0">
                <a:solidFill>
                  <a:schemeClr val="tx1"/>
                </a:solidFill>
                <a:effectLst/>
                <a:latin typeface="+mn-lt"/>
                <a:ea typeface="+mn-ea"/>
                <a:cs typeface="+mn-cs"/>
              </a:rPr>
              <a:t>En kwam op het volgende. Natuurlijk zijn het mijn basisbehoeften zoals eten, drinken, slapen en een dak boven mijn hoofd. </a:t>
            </a:r>
          </a:p>
          <a:p>
            <a:r>
              <a:rPr lang="nl-NL" sz="1200" kern="1200" dirty="0">
                <a:solidFill>
                  <a:schemeClr val="tx1"/>
                </a:solidFill>
                <a:effectLst/>
                <a:latin typeface="+mn-lt"/>
                <a:ea typeface="+mn-ea"/>
                <a:cs typeface="+mn-cs"/>
              </a:rPr>
              <a:t>Maar dat is niet voldoende. Ik kwam erachter toen ik hier dieper over na ging denken dat liefde of eigenlijk aandacht mij echt een fijn gevoel geeft. Aandacht… dat is wat ik nodig heb. En dat is wat de verbinding maakt tussen mensen. </a:t>
            </a:r>
          </a:p>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Hoe krijgen wij die aandacht? </a:t>
            </a:r>
          </a:p>
          <a:p>
            <a:r>
              <a:rPr lang="nl-NL" sz="1200" kern="1200" dirty="0">
                <a:solidFill>
                  <a:schemeClr val="tx1"/>
                </a:solidFill>
                <a:effectLst/>
                <a:latin typeface="+mn-lt"/>
                <a:ea typeface="+mn-ea"/>
                <a:cs typeface="+mn-cs"/>
              </a:rPr>
              <a:t>De meeste van ons zijn actief op </a:t>
            </a:r>
            <a:r>
              <a:rPr lang="nl-NL" sz="1200" kern="1200" dirty="0" err="1">
                <a:solidFill>
                  <a:schemeClr val="tx1"/>
                </a:solidFill>
                <a:effectLst/>
                <a:latin typeface="+mn-lt"/>
                <a:ea typeface="+mn-ea"/>
                <a:cs typeface="+mn-cs"/>
              </a:rPr>
              <a:t>social</a:t>
            </a:r>
            <a:r>
              <a:rPr lang="nl-NL" sz="1200" kern="1200" dirty="0">
                <a:solidFill>
                  <a:schemeClr val="tx1"/>
                </a:solidFill>
                <a:effectLst/>
                <a:latin typeface="+mn-lt"/>
                <a:ea typeface="+mn-ea"/>
                <a:cs typeface="+mn-cs"/>
              </a:rPr>
              <a:t> media. In mijn ogen een schreeuw om aandacht. Wij hebben meestal een druk leven met werk, sociaal zijn, afspraken, een gezin het maakt niet uit waarmee maar eigenlijk hebben wij het allemaal druk. Waar zijn wij nu zo druk mee? en heeft dit niet ook iets met aandacht te maken? </a:t>
            </a:r>
          </a:p>
        </p:txBody>
      </p:sp>
      <p:sp>
        <p:nvSpPr>
          <p:cNvPr id="4" name="Tijdelijke aanduiding voor dianummer 3"/>
          <p:cNvSpPr>
            <a:spLocks noGrp="1"/>
          </p:cNvSpPr>
          <p:nvPr>
            <p:ph type="sldNum" sz="quarter" idx="10"/>
          </p:nvPr>
        </p:nvSpPr>
        <p:spPr/>
        <p:txBody>
          <a:bodyPr/>
          <a:lstStyle/>
          <a:p>
            <a:fld id="{264573F8-DA0E-4FDD-820A-2BB3BE11F85F}" type="slidenum">
              <a:rPr lang="nl-NL" smtClean="0"/>
              <a:t>6</a:t>
            </a:fld>
            <a:endParaRPr lang="nl-NL"/>
          </a:p>
        </p:txBody>
      </p:sp>
    </p:spTree>
    <p:extLst>
      <p:ext uri="{BB962C8B-B14F-4D97-AF65-F5344CB8AC3E}">
        <p14:creationId xmlns:p14="http://schemas.microsoft.com/office/powerpoint/2010/main" val="11773974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En hoe krijgt Boaz deze aandacht? </a:t>
            </a:r>
          </a:p>
          <a:p>
            <a:r>
              <a:rPr lang="nl-NL" sz="1200" kern="1200" dirty="0">
                <a:solidFill>
                  <a:schemeClr val="tx1"/>
                </a:solidFill>
                <a:effectLst/>
                <a:latin typeface="+mn-lt"/>
                <a:ea typeface="+mn-ea"/>
                <a:cs typeface="+mn-cs"/>
              </a:rPr>
              <a:t>Boaz is ook heel druk.  De peuter Boaz is druk met zichzelf te ontwikkelen. Hij leert zijn lichaam te kennen, te lopen, zindelijk worden, woorden leren en uitspreken, tellen allemaal dingen waar hij heel druk mee is. Waar Boaz ook druk mee is, is aandacht vragen. Hij huilt veel vaker dan wij doen, hij daagt uit, hij schreeuwt, hij schopt, hij slaat dat allemaal om gezien te worden. En Boaz krijgt het. </a:t>
            </a:r>
          </a:p>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En dan Willem. Willem is minder mobiel. Heeft het minder druk. Willem heeft meer tijd beschikbaar op een dag vooral als je het vergelijkt met vroeger. En waar heeft Willem behoefte aan? Willem heeft ook behoefte aan aandacht. Hij wilt zijn verhaal kwijt kunnen, hij wilt dingen nog doen al is het maar een kopje koffie met iemand drinken of een aai over zijn schouder krijgen. Maar Willem krijgt een stuk minder aandacht. </a:t>
            </a:r>
          </a:p>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Hoe kunnen wij Willem en niet alleen Willem maar de ouderen in onze omgeving deze aandacht geven? De ouderen die hebben gewerkt voor ons. Die een familie hebben neergezet. Die onze maatschappij hebben gevormd. Degene die wij dankbaar mogen zijn naar mijn mening. </a:t>
            </a:r>
          </a:p>
          <a:p>
            <a:r>
              <a:rPr lang="nl-NL" sz="1200" kern="1200" dirty="0">
                <a:solidFill>
                  <a:schemeClr val="tx1"/>
                </a:solidFill>
                <a:effectLst/>
                <a:latin typeface="+mn-lt"/>
                <a:ea typeface="+mn-ea"/>
                <a:cs typeface="+mn-cs"/>
              </a:rPr>
              <a:t> </a:t>
            </a:r>
          </a:p>
          <a:p>
            <a:r>
              <a:rPr lang="nl-NL" sz="1200" b="1" kern="1200" dirty="0">
                <a:solidFill>
                  <a:schemeClr val="tx1"/>
                </a:solidFill>
                <a:effectLst/>
                <a:latin typeface="+mn-lt"/>
                <a:ea typeface="+mn-ea"/>
                <a:cs typeface="+mn-cs"/>
              </a:rPr>
              <a:t>Ik ben op zoek gegaan naar een manier. Een manier om te zorgen dat wij allemaal krijgen waar wij zo een behoefte aan hebben.  Aandacht, de gemene deler die ons verbindt. </a:t>
            </a:r>
            <a:endParaRPr lang="nl-NL" sz="1200" kern="1200" dirty="0">
              <a:solidFill>
                <a:schemeClr val="tx1"/>
              </a:solidFill>
              <a:effectLst/>
              <a:latin typeface="+mn-lt"/>
              <a:ea typeface="+mn-ea"/>
              <a:cs typeface="+mn-cs"/>
            </a:endParaRPr>
          </a:p>
          <a:p>
            <a:r>
              <a:rPr lang="nl-NL" sz="1200" b="1" kern="1200" dirty="0">
                <a:solidFill>
                  <a:schemeClr val="tx1"/>
                </a:solidFill>
                <a:effectLst/>
                <a:latin typeface="+mn-lt"/>
                <a:ea typeface="+mn-ea"/>
                <a:cs typeface="+mn-cs"/>
              </a:rPr>
              <a:t> </a:t>
            </a:r>
            <a:endParaRPr lang="nl-NL" sz="1200" kern="1200" dirty="0">
              <a:solidFill>
                <a:schemeClr val="tx1"/>
              </a:solidFill>
              <a:effectLst/>
              <a:latin typeface="+mn-lt"/>
              <a:ea typeface="+mn-ea"/>
              <a:cs typeface="+mn-cs"/>
            </a:endParaRPr>
          </a:p>
          <a:p>
            <a:r>
              <a:rPr lang="nl-NL" sz="1200" b="1" kern="1200" dirty="0">
                <a:solidFill>
                  <a:schemeClr val="tx1"/>
                </a:solidFill>
                <a:effectLst/>
                <a:latin typeface="+mn-lt"/>
                <a:ea typeface="+mn-ea"/>
                <a:cs typeface="+mn-cs"/>
              </a:rPr>
              <a:t>Aandacht voor een ander, aandacht van een ander en aandacht voor jezelf.</a:t>
            </a:r>
            <a:endParaRPr lang="nl-NL" sz="1200" kern="1200" dirty="0">
              <a:solidFill>
                <a:schemeClr val="tx1"/>
              </a:solidFill>
              <a:effectLst/>
              <a:latin typeface="+mn-lt"/>
              <a:ea typeface="+mn-ea"/>
              <a:cs typeface="+mn-cs"/>
            </a:endParaRPr>
          </a:p>
          <a:p>
            <a:endParaRPr lang="nl-NL" dirty="0"/>
          </a:p>
        </p:txBody>
      </p:sp>
      <p:sp>
        <p:nvSpPr>
          <p:cNvPr id="4" name="Tijdelijke aanduiding voor dianummer 3"/>
          <p:cNvSpPr>
            <a:spLocks noGrp="1"/>
          </p:cNvSpPr>
          <p:nvPr>
            <p:ph type="sldNum" sz="quarter" idx="10"/>
          </p:nvPr>
        </p:nvSpPr>
        <p:spPr/>
        <p:txBody>
          <a:bodyPr/>
          <a:lstStyle/>
          <a:p>
            <a:fld id="{264573F8-DA0E-4FDD-820A-2BB3BE11F85F}" type="slidenum">
              <a:rPr lang="nl-NL" smtClean="0"/>
              <a:t>8</a:t>
            </a:fld>
            <a:endParaRPr lang="nl-NL"/>
          </a:p>
        </p:txBody>
      </p:sp>
    </p:spTree>
    <p:extLst>
      <p:ext uri="{BB962C8B-B14F-4D97-AF65-F5344CB8AC3E}">
        <p14:creationId xmlns:p14="http://schemas.microsoft.com/office/powerpoint/2010/main" val="3735423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a:solidFill>
                  <a:schemeClr val="tx1"/>
                </a:solidFill>
                <a:effectLst/>
                <a:latin typeface="+mn-lt"/>
                <a:ea typeface="+mn-ea"/>
                <a:cs typeface="+mn-cs"/>
              </a:rPr>
              <a:t>Maar wie ben ik? Ik ben Roy, ik werk op een peuterspeelzaal, naschoolse opvang, een basisschool waar ik Tom, een kind met Downsyndroom begeleid en ik ben kindercoach. Zoals u hoort ben ik erg actief betrokken bij de ontwikkeling van kinderen. </a:t>
            </a:r>
          </a:p>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Tijdens mijn werkzaamheden heb ik naast het contact met de kinderen natuurlijk ook contact met de ouders van deze kinderen. Niet alleen de kinderen maar ook deze ouders willen hun verhaal kwijt. Ook zij willen aandacht. </a:t>
            </a:r>
          </a:p>
          <a:p>
            <a:r>
              <a:rPr lang="nl-NL" sz="1200" kern="1200" dirty="0">
                <a:solidFill>
                  <a:schemeClr val="tx1"/>
                </a:solidFill>
                <a:effectLst/>
                <a:latin typeface="+mn-lt"/>
                <a:ea typeface="+mn-ea"/>
                <a:cs typeface="+mn-cs"/>
              </a:rPr>
              <a:t> </a:t>
            </a:r>
          </a:p>
          <a:p>
            <a:r>
              <a:rPr lang="nl-NL" sz="1200" kern="1200" dirty="0">
                <a:solidFill>
                  <a:schemeClr val="tx1"/>
                </a:solidFill>
                <a:effectLst/>
                <a:latin typeface="+mn-lt"/>
                <a:ea typeface="+mn-ea"/>
                <a:cs typeface="+mn-cs"/>
              </a:rPr>
              <a:t>En met aandacht bedoel ik de verbinding van mens tot mens. </a:t>
            </a:r>
          </a:p>
          <a:p>
            <a:r>
              <a:rPr lang="nl-NL" sz="1200" kern="1200" dirty="0">
                <a:solidFill>
                  <a:schemeClr val="tx1"/>
                </a:solidFill>
                <a:effectLst/>
                <a:latin typeface="+mn-lt"/>
                <a:ea typeface="+mn-ea"/>
                <a:cs typeface="+mn-cs"/>
              </a:rPr>
              <a:t>Aandacht voor een ander, aandacht van een ander en aandacht voor jezelf.</a:t>
            </a:r>
          </a:p>
          <a:p>
            <a:r>
              <a:rPr lang="nl-NL" sz="1200" kern="1200" dirty="0">
                <a:solidFill>
                  <a:schemeClr val="tx1"/>
                </a:solidFill>
                <a:effectLst/>
                <a:latin typeface="+mn-lt"/>
                <a:ea typeface="+mn-ea"/>
                <a:cs typeface="+mn-cs"/>
              </a:rPr>
              <a:t>Dit geldt voor iedereen en is daarmee leeftijd overstijgend. Dus voor ons allemaal, jullie, onze kinderen en voor ouderen. </a:t>
            </a:r>
          </a:p>
        </p:txBody>
      </p:sp>
      <p:sp>
        <p:nvSpPr>
          <p:cNvPr id="4" name="Tijdelijke aanduiding voor dianummer 3"/>
          <p:cNvSpPr>
            <a:spLocks noGrp="1"/>
          </p:cNvSpPr>
          <p:nvPr>
            <p:ph type="sldNum" sz="quarter" idx="10"/>
          </p:nvPr>
        </p:nvSpPr>
        <p:spPr/>
        <p:txBody>
          <a:bodyPr/>
          <a:lstStyle/>
          <a:p>
            <a:fld id="{264573F8-DA0E-4FDD-820A-2BB3BE11F85F}" type="slidenum">
              <a:rPr lang="nl-NL" smtClean="0"/>
              <a:t>9</a:t>
            </a:fld>
            <a:endParaRPr lang="nl-NL"/>
          </a:p>
        </p:txBody>
      </p:sp>
    </p:spTree>
    <p:extLst>
      <p:ext uri="{BB962C8B-B14F-4D97-AF65-F5344CB8AC3E}">
        <p14:creationId xmlns:p14="http://schemas.microsoft.com/office/powerpoint/2010/main" val="34864834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a:solidFill>
                  <a:schemeClr val="tx1"/>
                </a:solidFill>
                <a:effectLst/>
                <a:latin typeface="+mn-lt"/>
                <a:ea typeface="+mn-ea"/>
                <a:cs typeface="+mn-cs"/>
              </a:rPr>
              <a:t>En met aandacht bedoel ik de verbinding van mens tot mens. </a:t>
            </a:r>
          </a:p>
          <a:p>
            <a:r>
              <a:rPr lang="nl-NL" sz="1200" kern="1200" dirty="0">
                <a:solidFill>
                  <a:schemeClr val="tx1"/>
                </a:solidFill>
                <a:effectLst/>
                <a:latin typeface="+mn-lt"/>
                <a:ea typeface="+mn-ea"/>
                <a:cs typeface="+mn-cs"/>
              </a:rPr>
              <a:t>Aandacht voor een ander, aandacht van een ander en aandacht voor jezelf.</a:t>
            </a:r>
          </a:p>
          <a:p>
            <a:r>
              <a:rPr lang="nl-NL" sz="1200" kern="1200" dirty="0">
                <a:solidFill>
                  <a:schemeClr val="tx1"/>
                </a:solidFill>
                <a:effectLst/>
                <a:latin typeface="+mn-lt"/>
                <a:ea typeface="+mn-ea"/>
                <a:cs typeface="+mn-cs"/>
              </a:rPr>
              <a:t>Dit geldt voor iedereen en is daarmee leeftijd overstijgend. Dus voor ons allemaal, jullie, onze kinderen en voor ouderen. </a:t>
            </a:r>
          </a:p>
        </p:txBody>
      </p:sp>
      <p:sp>
        <p:nvSpPr>
          <p:cNvPr id="4" name="Tijdelijke aanduiding voor dianummer 3"/>
          <p:cNvSpPr>
            <a:spLocks noGrp="1"/>
          </p:cNvSpPr>
          <p:nvPr>
            <p:ph type="sldNum" sz="quarter" idx="10"/>
          </p:nvPr>
        </p:nvSpPr>
        <p:spPr/>
        <p:txBody>
          <a:bodyPr/>
          <a:lstStyle/>
          <a:p>
            <a:fld id="{264573F8-DA0E-4FDD-820A-2BB3BE11F85F}" type="slidenum">
              <a:rPr lang="nl-NL" smtClean="0"/>
              <a:t>10</a:t>
            </a:fld>
            <a:endParaRPr lang="nl-NL"/>
          </a:p>
        </p:txBody>
      </p:sp>
    </p:spTree>
    <p:extLst>
      <p:ext uri="{BB962C8B-B14F-4D97-AF65-F5344CB8AC3E}">
        <p14:creationId xmlns:p14="http://schemas.microsoft.com/office/powerpoint/2010/main" val="1652426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28B64140-5619-41DD-B02A-AB1D97843941}"/>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xmlns="" id="{EA05168B-F5F1-4A21-97D2-5EA527CA57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xmlns="" id="{777BB6B4-DCA4-481E-8244-49887443DE01}"/>
              </a:ext>
            </a:extLst>
          </p:cNvPr>
          <p:cNvSpPr>
            <a:spLocks noGrp="1"/>
          </p:cNvSpPr>
          <p:nvPr>
            <p:ph type="dt" sz="half" idx="10"/>
          </p:nvPr>
        </p:nvSpPr>
        <p:spPr/>
        <p:txBody>
          <a:bodyPr/>
          <a:lstStyle/>
          <a:p>
            <a:fld id="{E7BCF8EE-CCB0-4320-AC82-203101DB54BC}" type="datetimeFigureOut">
              <a:rPr lang="nl-NL" smtClean="0"/>
              <a:t>11-03-18</a:t>
            </a:fld>
            <a:endParaRPr lang="nl-NL"/>
          </a:p>
        </p:txBody>
      </p:sp>
      <p:sp>
        <p:nvSpPr>
          <p:cNvPr id="5" name="Tijdelijke aanduiding voor voettekst 4">
            <a:extLst>
              <a:ext uri="{FF2B5EF4-FFF2-40B4-BE49-F238E27FC236}">
                <a16:creationId xmlns:a16="http://schemas.microsoft.com/office/drawing/2014/main" xmlns="" id="{20A97400-831C-4976-9389-5EEEAE2BB3FF}"/>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xmlns="" id="{92CF3950-0D1F-4233-9EFF-0F0BB57644F5}"/>
              </a:ext>
            </a:extLst>
          </p:cNvPr>
          <p:cNvSpPr>
            <a:spLocks noGrp="1"/>
          </p:cNvSpPr>
          <p:nvPr>
            <p:ph type="sldNum" sz="quarter" idx="12"/>
          </p:nvPr>
        </p:nvSpPr>
        <p:spPr/>
        <p:txBody>
          <a:bodyPr/>
          <a:lstStyle/>
          <a:p>
            <a:fld id="{DBA5B9AE-FC0E-42F5-AA2F-0B692EF3D96A}" type="slidenum">
              <a:rPr lang="nl-NL" smtClean="0"/>
              <a:t>‹nr.›</a:t>
            </a:fld>
            <a:endParaRPr lang="nl-NL"/>
          </a:p>
        </p:txBody>
      </p:sp>
    </p:spTree>
    <p:extLst>
      <p:ext uri="{BB962C8B-B14F-4D97-AF65-F5344CB8AC3E}">
        <p14:creationId xmlns:p14="http://schemas.microsoft.com/office/powerpoint/2010/main" val="3264796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7687F383-5932-420B-9F50-B35BDAB1196E}"/>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xmlns="" id="{23A89C05-7407-4478-B0D2-083B7ADA8B47}"/>
              </a:ext>
            </a:extLst>
          </p:cNvPr>
          <p:cNvSpPr>
            <a:spLocks noGrp="1"/>
          </p:cNvSpPr>
          <p:nvPr>
            <p:ph type="body" orient="vert" idx="1"/>
          </p:nvPr>
        </p:nvSpPr>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xmlns="" id="{636137F9-AD1A-4615-B3EF-BFF2A9F256B0}"/>
              </a:ext>
            </a:extLst>
          </p:cNvPr>
          <p:cNvSpPr>
            <a:spLocks noGrp="1"/>
          </p:cNvSpPr>
          <p:nvPr>
            <p:ph type="dt" sz="half" idx="10"/>
          </p:nvPr>
        </p:nvSpPr>
        <p:spPr/>
        <p:txBody>
          <a:bodyPr/>
          <a:lstStyle/>
          <a:p>
            <a:fld id="{E7BCF8EE-CCB0-4320-AC82-203101DB54BC}" type="datetimeFigureOut">
              <a:rPr lang="nl-NL" smtClean="0"/>
              <a:t>11-03-18</a:t>
            </a:fld>
            <a:endParaRPr lang="nl-NL"/>
          </a:p>
        </p:txBody>
      </p:sp>
      <p:sp>
        <p:nvSpPr>
          <p:cNvPr id="5" name="Tijdelijke aanduiding voor voettekst 4">
            <a:extLst>
              <a:ext uri="{FF2B5EF4-FFF2-40B4-BE49-F238E27FC236}">
                <a16:creationId xmlns:a16="http://schemas.microsoft.com/office/drawing/2014/main" xmlns="" id="{91D0C722-F902-4801-8E91-AEC2D99C3175}"/>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xmlns="" id="{45CFC866-C23A-4FA6-96A7-F1F030079F84}"/>
              </a:ext>
            </a:extLst>
          </p:cNvPr>
          <p:cNvSpPr>
            <a:spLocks noGrp="1"/>
          </p:cNvSpPr>
          <p:nvPr>
            <p:ph type="sldNum" sz="quarter" idx="12"/>
          </p:nvPr>
        </p:nvSpPr>
        <p:spPr/>
        <p:txBody>
          <a:bodyPr/>
          <a:lstStyle/>
          <a:p>
            <a:fld id="{DBA5B9AE-FC0E-42F5-AA2F-0B692EF3D96A}" type="slidenum">
              <a:rPr lang="nl-NL" smtClean="0"/>
              <a:t>‹nr.›</a:t>
            </a:fld>
            <a:endParaRPr lang="nl-NL"/>
          </a:p>
        </p:txBody>
      </p:sp>
    </p:spTree>
    <p:extLst>
      <p:ext uri="{BB962C8B-B14F-4D97-AF65-F5344CB8AC3E}">
        <p14:creationId xmlns:p14="http://schemas.microsoft.com/office/powerpoint/2010/main" val="1659264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xmlns="" id="{0AB774BD-C06F-400B-A2A1-F25976324AFD}"/>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xmlns="" id="{EBC559FB-8894-405D-877C-B8E4581EE061}"/>
              </a:ext>
            </a:extLst>
          </p:cNvPr>
          <p:cNvSpPr>
            <a:spLocks noGrp="1"/>
          </p:cNvSpPr>
          <p:nvPr>
            <p:ph type="body" orient="vert" idx="1"/>
          </p:nvPr>
        </p:nvSpPr>
        <p:spPr>
          <a:xfrm>
            <a:off x="838200" y="365125"/>
            <a:ext cx="7734300" cy="5811838"/>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xmlns="" id="{5B47BE57-D585-407F-89D7-9AF76651592E}"/>
              </a:ext>
            </a:extLst>
          </p:cNvPr>
          <p:cNvSpPr>
            <a:spLocks noGrp="1"/>
          </p:cNvSpPr>
          <p:nvPr>
            <p:ph type="dt" sz="half" idx="10"/>
          </p:nvPr>
        </p:nvSpPr>
        <p:spPr/>
        <p:txBody>
          <a:bodyPr/>
          <a:lstStyle/>
          <a:p>
            <a:fld id="{E7BCF8EE-CCB0-4320-AC82-203101DB54BC}" type="datetimeFigureOut">
              <a:rPr lang="nl-NL" smtClean="0"/>
              <a:t>11-03-18</a:t>
            </a:fld>
            <a:endParaRPr lang="nl-NL"/>
          </a:p>
        </p:txBody>
      </p:sp>
      <p:sp>
        <p:nvSpPr>
          <p:cNvPr id="5" name="Tijdelijke aanduiding voor voettekst 4">
            <a:extLst>
              <a:ext uri="{FF2B5EF4-FFF2-40B4-BE49-F238E27FC236}">
                <a16:creationId xmlns:a16="http://schemas.microsoft.com/office/drawing/2014/main" xmlns="" id="{91BDB3D2-9FB4-4B0D-B349-D7457069E8F8}"/>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xmlns="" id="{BE3867E9-2593-43CC-9CA5-CC35DAD4AF79}"/>
              </a:ext>
            </a:extLst>
          </p:cNvPr>
          <p:cNvSpPr>
            <a:spLocks noGrp="1"/>
          </p:cNvSpPr>
          <p:nvPr>
            <p:ph type="sldNum" sz="quarter" idx="12"/>
          </p:nvPr>
        </p:nvSpPr>
        <p:spPr/>
        <p:txBody>
          <a:bodyPr/>
          <a:lstStyle/>
          <a:p>
            <a:fld id="{DBA5B9AE-FC0E-42F5-AA2F-0B692EF3D96A}" type="slidenum">
              <a:rPr lang="nl-NL" smtClean="0"/>
              <a:t>‹nr.›</a:t>
            </a:fld>
            <a:endParaRPr lang="nl-NL"/>
          </a:p>
        </p:txBody>
      </p:sp>
    </p:spTree>
    <p:extLst>
      <p:ext uri="{BB962C8B-B14F-4D97-AF65-F5344CB8AC3E}">
        <p14:creationId xmlns:p14="http://schemas.microsoft.com/office/powerpoint/2010/main" val="33275915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457679"/>
            <a:ext cx="13988716" cy="9315679"/>
          </a:xfrm>
          <a:prstGeom prst="rect">
            <a:avLst/>
          </a:prstGeom>
        </p:spPr>
      </p:pic>
      <p:sp>
        <p:nvSpPr>
          <p:cNvPr id="6" name="Rectangle 5"/>
          <p:cNvSpPr/>
          <p:nvPr userDrawn="1"/>
        </p:nvSpPr>
        <p:spPr>
          <a:xfrm rot="21078797">
            <a:off x="-962525" y="-1702082"/>
            <a:ext cx="15544800" cy="340416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0" y="6448926"/>
            <a:ext cx="13988716" cy="4090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3"/>
          <p:cNvSpPr>
            <a:spLocks noGrp="1"/>
          </p:cNvSpPr>
          <p:nvPr>
            <p:ph type="title" hasCustomPrompt="1"/>
          </p:nvPr>
        </p:nvSpPr>
        <p:spPr>
          <a:xfrm>
            <a:off x="838200" y="2856435"/>
            <a:ext cx="10515600" cy="1710463"/>
          </a:xfrm>
        </p:spPr>
        <p:txBody>
          <a:bodyPr>
            <a:normAutofit/>
          </a:bodyPr>
          <a:lstStyle>
            <a:lvl1pPr>
              <a:defRPr sz="6600">
                <a:ln>
                  <a:noFill/>
                </a:ln>
                <a:solidFill>
                  <a:schemeClr val="bg1"/>
                </a:solidFill>
                <a:effectLst>
                  <a:reflection stA="45000" endPos="0" dist="50800" dir="5400000" sy="-100000" algn="bl" rotWithShape="0"/>
                </a:effectLst>
                <a:latin typeface="Helvetica LT Black" charset="0"/>
                <a:ea typeface="Helvetica LT Black" charset="0"/>
                <a:cs typeface="Helvetica LT Black" charset="0"/>
              </a:defRPr>
            </a:lvl1pPr>
          </a:lstStyle>
          <a:p>
            <a:r>
              <a:rPr lang="en-US" dirty="0" smtClean="0"/>
              <a:t>Your Name</a:t>
            </a:r>
            <a:endParaRPr lang="en-US" dirty="0"/>
          </a:p>
        </p:txBody>
      </p:sp>
      <p:pic>
        <p:nvPicPr>
          <p:cNvPr id="18" name="Picture 1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21073803">
            <a:off x="957149" y="204758"/>
            <a:ext cx="5727311" cy="1691827"/>
          </a:xfrm>
          <a:prstGeom prst="rect">
            <a:avLst/>
          </a:prstGeom>
        </p:spPr>
      </p:pic>
    </p:spTree>
    <p:extLst>
      <p:ext uri="{BB962C8B-B14F-4D97-AF65-F5344CB8AC3E}">
        <p14:creationId xmlns:p14="http://schemas.microsoft.com/office/powerpoint/2010/main" val="1217059576"/>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D49E1E43-A654-4D0C-A8D2-252BB249DBFF}"/>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xmlns="" id="{C66AA038-7A49-48A8-AEC8-2D1DBA9AC68F}"/>
              </a:ext>
            </a:extLst>
          </p:cNvPr>
          <p:cNvSpPr>
            <a:spLocks noGrp="1"/>
          </p:cNvSpPr>
          <p:nvPr>
            <p:ph idx="1"/>
          </p:nvPr>
        </p:nvSpPr>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xmlns="" id="{2F5D2392-21C8-4654-8386-C180B42F6AF8}"/>
              </a:ext>
            </a:extLst>
          </p:cNvPr>
          <p:cNvSpPr>
            <a:spLocks noGrp="1"/>
          </p:cNvSpPr>
          <p:nvPr>
            <p:ph type="dt" sz="half" idx="10"/>
          </p:nvPr>
        </p:nvSpPr>
        <p:spPr/>
        <p:txBody>
          <a:bodyPr/>
          <a:lstStyle/>
          <a:p>
            <a:fld id="{E7BCF8EE-CCB0-4320-AC82-203101DB54BC}" type="datetimeFigureOut">
              <a:rPr lang="nl-NL" smtClean="0"/>
              <a:t>11-03-18</a:t>
            </a:fld>
            <a:endParaRPr lang="nl-NL"/>
          </a:p>
        </p:txBody>
      </p:sp>
      <p:sp>
        <p:nvSpPr>
          <p:cNvPr id="5" name="Tijdelijke aanduiding voor voettekst 4">
            <a:extLst>
              <a:ext uri="{FF2B5EF4-FFF2-40B4-BE49-F238E27FC236}">
                <a16:creationId xmlns:a16="http://schemas.microsoft.com/office/drawing/2014/main" xmlns="" id="{9A912038-A0F9-47FF-985D-67BD473C45D2}"/>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xmlns="" id="{EA157818-777A-4522-88ED-84891F81AB5F}"/>
              </a:ext>
            </a:extLst>
          </p:cNvPr>
          <p:cNvSpPr>
            <a:spLocks noGrp="1"/>
          </p:cNvSpPr>
          <p:nvPr>
            <p:ph type="sldNum" sz="quarter" idx="12"/>
          </p:nvPr>
        </p:nvSpPr>
        <p:spPr/>
        <p:txBody>
          <a:bodyPr/>
          <a:lstStyle/>
          <a:p>
            <a:fld id="{DBA5B9AE-FC0E-42F5-AA2F-0B692EF3D96A}" type="slidenum">
              <a:rPr lang="nl-NL" smtClean="0"/>
              <a:t>‹nr.›</a:t>
            </a:fld>
            <a:endParaRPr lang="nl-NL"/>
          </a:p>
        </p:txBody>
      </p:sp>
    </p:spTree>
    <p:extLst>
      <p:ext uri="{BB962C8B-B14F-4D97-AF65-F5344CB8AC3E}">
        <p14:creationId xmlns:p14="http://schemas.microsoft.com/office/powerpoint/2010/main" val="33630876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796BE292-8355-43ED-9B72-78EC150C3BB8}"/>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p>
        </p:txBody>
      </p:sp>
      <p:sp>
        <p:nvSpPr>
          <p:cNvPr id="3" name="Tijdelijke aanduiding voor tekst 2">
            <a:extLst>
              <a:ext uri="{FF2B5EF4-FFF2-40B4-BE49-F238E27FC236}">
                <a16:creationId xmlns:a16="http://schemas.microsoft.com/office/drawing/2014/main" xmlns="" id="{78442B37-EEE6-4DDB-AF6B-F5087A60D4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Tekststijl van het model bewerken</a:t>
            </a:r>
          </a:p>
        </p:txBody>
      </p:sp>
      <p:sp>
        <p:nvSpPr>
          <p:cNvPr id="4" name="Tijdelijke aanduiding voor datum 3">
            <a:extLst>
              <a:ext uri="{FF2B5EF4-FFF2-40B4-BE49-F238E27FC236}">
                <a16:creationId xmlns:a16="http://schemas.microsoft.com/office/drawing/2014/main" xmlns="" id="{779A63CC-7210-4E2D-8134-E0D897228FC4}"/>
              </a:ext>
            </a:extLst>
          </p:cNvPr>
          <p:cNvSpPr>
            <a:spLocks noGrp="1"/>
          </p:cNvSpPr>
          <p:nvPr>
            <p:ph type="dt" sz="half" idx="10"/>
          </p:nvPr>
        </p:nvSpPr>
        <p:spPr/>
        <p:txBody>
          <a:bodyPr/>
          <a:lstStyle/>
          <a:p>
            <a:fld id="{E7BCF8EE-CCB0-4320-AC82-203101DB54BC}" type="datetimeFigureOut">
              <a:rPr lang="nl-NL" smtClean="0"/>
              <a:t>11-03-18</a:t>
            </a:fld>
            <a:endParaRPr lang="nl-NL"/>
          </a:p>
        </p:txBody>
      </p:sp>
      <p:sp>
        <p:nvSpPr>
          <p:cNvPr id="5" name="Tijdelijke aanduiding voor voettekst 4">
            <a:extLst>
              <a:ext uri="{FF2B5EF4-FFF2-40B4-BE49-F238E27FC236}">
                <a16:creationId xmlns:a16="http://schemas.microsoft.com/office/drawing/2014/main" xmlns="" id="{E4324621-7B43-416F-BD59-2E7F64AA483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xmlns="" id="{03D4B0E1-6CEA-4B9F-91F1-D7EBF9569E65}"/>
              </a:ext>
            </a:extLst>
          </p:cNvPr>
          <p:cNvSpPr>
            <a:spLocks noGrp="1"/>
          </p:cNvSpPr>
          <p:nvPr>
            <p:ph type="sldNum" sz="quarter" idx="12"/>
          </p:nvPr>
        </p:nvSpPr>
        <p:spPr/>
        <p:txBody>
          <a:bodyPr/>
          <a:lstStyle/>
          <a:p>
            <a:fld id="{DBA5B9AE-FC0E-42F5-AA2F-0B692EF3D96A}" type="slidenum">
              <a:rPr lang="nl-NL" smtClean="0"/>
              <a:t>‹nr.›</a:t>
            </a:fld>
            <a:endParaRPr lang="nl-NL"/>
          </a:p>
        </p:txBody>
      </p:sp>
    </p:spTree>
    <p:extLst>
      <p:ext uri="{BB962C8B-B14F-4D97-AF65-F5344CB8AC3E}">
        <p14:creationId xmlns:p14="http://schemas.microsoft.com/office/powerpoint/2010/main" val="1808344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4B9FA870-A5FC-4C88-90BB-8F428034D681}"/>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xmlns="" id="{8F5D7405-471C-482A-A325-12EA4AF46441}"/>
              </a:ext>
            </a:extLst>
          </p:cNvPr>
          <p:cNvSpPr>
            <a:spLocks noGrp="1"/>
          </p:cNvSpPr>
          <p:nvPr>
            <p:ph sz="half" idx="1"/>
          </p:nvPr>
        </p:nvSpPr>
        <p:spPr>
          <a:xfrm>
            <a:off x="838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xmlns="" id="{07FAF72D-EA5C-4BB5-8638-028104CEB835}"/>
              </a:ext>
            </a:extLst>
          </p:cNvPr>
          <p:cNvSpPr>
            <a:spLocks noGrp="1"/>
          </p:cNvSpPr>
          <p:nvPr>
            <p:ph sz="half" idx="2"/>
          </p:nvPr>
        </p:nvSpPr>
        <p:spPr>
          <a:xfrm>
            <a:off x="6172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xmlns="" id="{82382478-74C6-484C-8B72-A8619BD2D0F5}"/>
              </a:ext>
            </a:extLst>
          </p:cNvPr>
          <p:cNvSpPr>
            <a:spLocks noGrp="1"/>
          </p:cNvSpPr>
          <p:nvPr>
            <p:ph type="dt" sz="half" idx="10"/>
          </p:nvPr>
        </p:nvSpPr>
        <p:spPr/>
        <p:txBody>
          <a:bodyPr/>
          <a:lstStyle/>
          <a:p>
            <a:fld id="{E7BCF8EE-CCB0-4320-AC82-203101DB54BC}" type="datetimeFigureOut">
              <a:rPr lang="nl-NL" smtClean="0"/>
              <a:t>11-03-18</a:t>
            </a:fld>
            <a:endParaRPr lang="nl-NL"/>
          </a:p>
        </p:txBody>
      </p:sp>
      <p:sp>
        <p:nvSpPr>
          <p:cNvPr id="6" name="Tijdelijke aanduiding voor voettekst 5">
            <a:extLst>
              <a:ext uri="{FF2B5EF4-FFF2-40B4-BE49-F238E27FC236}">
                <a16:creationId xmlns:a16="http://schemas.microsoft.com/office/drawing/2014/main" xmlns="" id="{6BBE633E-E581-4037-BCED-F28192F61E68}"/>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xmlns="" id="{6100004F-21EB-45C1-BA23-4F6F77060385}"/>
              </a:ext>
            </a:extLst>
          </p:cNvPr>
          <p:cNvSpPr>
            <a:spLocks noGrp="1"/>
          </p:cNvSpPr>
          <p:nvPr>
            <p:ph type="sldNum" sz="quarter" idx="12"/>
          </p:nvPr>
        </p:nvSpPr>
        <p:spPr/>
        <p:txBody>
          <a:bodyPr/>
          <a:lstStyle/>
          <a:p>
            <a:fld id="{DBA5B9AE-FC0E-42F5-AA2F-0B692EF3D96A}" type="slidenum">
              <a:rPr lang="nl-NL" smtClean="0"/>
              <a:t>‹nr.›</a:t>
            </a:fld>
            <a:endParaRPr lang="nl-NL"/>
          </a:p>
        </p:txBody>
      </p:sp>
    </p:spTree>
    <p:extLst>
      <p:ext uri="{BB962C8B-B14F-4D97-AF65-F5344CB8AC3E}">
        <p14:creationId xmlns:p14="http://schemas.microsoft.com/office/powerpoint/2010/main" val="4202603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D11BCFDD-E744-45B4-B0E0-628E12B956B6}"/>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xmlns="" id="{2532A1ED-8F4F-4243-B1A7-626E6D435C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Tijdelijke aanduiding voor inhoud 3">
            <a:extLst>
              <a:ext uri="{FF2B5EF4-FFF2-40B4-BE49-F238E27FC236}">
                <a16:creationId xmlns:a16="http://schemas.microsoft.com/office/drawing/2014/main" xmlns="" id="{F6EBBB69-6A35-45D0-8D4E-5B024F3F08EA}"/>
              </a:ext>
            </a:extLst>
          </p:cNvPr>
          <p:cNvSpPr>
            <a:spLocks noGrp="1"/>
          </p:cNvSpPr>
          <p:nvPr>
            <p:ph sz="half" idx="2"/>
          </p:nvPr>
        </p:nvSpPr>
        <p:spPr>
          <a:xfrm>
            <a:off x="839788" y="2505075"/>
            <a:ext cx="5157787"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xmlns="" id="{4ED40DA3-9631-48EA-94E8-CFC24E956F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Tijdelijke aanduiding voor inhoud 5">
            <a:extLst>
              <a:ext uri="{FF2B5EF4-FFF2-40B4-BE49-F238E27FC236}">
                <a16:creationId xmlns:a16="http://schemas.microsoft.com/office/drawing/2014/main" xmlns="" id="{F7111B3E-2406-4AC4-931F-979671BC9A7B}"/>
              </a:ext>
            </a:extLst>
          </p:cNvPr>
          <p:cNvSpPr>
            <a:spLocks noGrp="1"/>
          </p:cNvSpPr>
          <p:nvPr>
            <p:ph sz="quarter" idx="4"/>
          </p:nvPr>
        </p:nvSpPr>
        <p:spPr>
          <a:xfrm>
            <a:off x="6172200" y="2505075"/>
            <a:ext cx="5183188"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xmlns="" id="{721979F7-F873-4450-866F-45F5D21ABA30}"/>
              </a:ext>
            </a:extLst>
          </p:cNvPr>
          <p:cNvSpPr>
            <a:spLocks noGrp="1"/>
          </p:cNvSpPr>
          <p:nvPr>
            <p:ph type="dt" sz="half" idx="10"/>
          </p:nvPr>
        </p:nvSpPr>
        <p:spPr/>
        <p:txBody>
          <a:bodyPr/>
          <a:lstStyle/>
          <a:p>
            <a:fld id="{E7BCF8EE-CCB0-4320-AC82-203101DB54BC}" type="datetimeFigureOut">
              <a:rPr lang="nl-NL" smtClean="0"/>
              <a:t>11-03-18</a:t>
            </a:fld>
            <a:endParaRPr lang="nl-NL"/>
          </a:p>
        </p:txBody>
      </p:sp>
      <p:sp>
        <p:nvSpPr>
          <p:cNvPr id="8" name="Tijdelijke aanduiding voor voettekst 7">
            <a:extLst>
              <a:ext uri="{FF2B5EF4-FFF2-40B4-BE49-F238E27FC236}">
                <a16:creationId xmlns:a16="http://schemas.microsoft.com/office/drawing/2014/main" xmlns="" id="{D4525B35-2720-4466-A8D6-1DE57F88E4AF}"/>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xmlns="" id="{C0BE1D51-CBC9-4583-81E5-E79E8328DA01}"/>
              </a:ext>
            </a:extLst>
          </p:cNvPr>
          <p:cNvSpPr>
            <a:spLocks noGrp="1"/>
          </p:cNvSpPr>
          <p:nvPr>
            <p:ph type="sldNum" sz="quarter" idx="12"/>
          </p:nvPr>
        </p:nvSpPr>
        <p:spPr/>
        <p:txBody>
          <a:bodyPr/>
          <a:lstStyle/>
          <a:p>
            <a:fld id="{DBA5B9AE-FC0E-42F5-AA2F-0B692EF3D96A}" type="slidenum">
              <a:rPr lang="nl-NL" smtClean="0"/>
              <a:t>‹nr.›</a:t>
            </a:fld>
            <a:endParaRPr lang="nl-NL"/>
          </a:p>
        </p:txBody>
      </p:sp>
    </p:spTree>
    <p:extLst>
      <p:ext uri="{BB962C8B-B14F-4D97-AF65-F5344CB8AC3E}">
        <p14:creationId xmlns:p14="http://schemas.microsoft.com/office/powerpoint/2010/main" val="3561490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07F46C9F-F6C9-4676-AA6B-9FC5791C850A}"/>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xmlns="" id="{4FD60FBD-6D85-423D-96D1-DC3B4C66567F}"/>
              </a:ext>
            </a:extLst>
          </p:cNvPr>
          <p:cNvSpPr>
            <a:spLocks noGrp="1"/>
          </p:cNvSpPr>
          <p:nvPr>
            <p:ph type="dt" sz="half" idx="10"/>
          </p:nvPr>
        </p:nvSpPr>
        <p:spPr/>
        <p:txBody>
          <a:bodyPr/>
          <a:lstStyle/>
          <a:p>
            <a:fld id="{E7BCF8EE-CCB0-4320-AC82-203101DB54BC}" type="datetimeFigureOut">
              <a:rPr lang="nl-NL" smtClean="0"/>
              <a:t>11-03-18</a:t>
            </a:fld>
            <a:endParaRPr lang="nl-NL"/>
          </a:p>
        </p:txBody>
      </p:sp>
      <p:sp>
        <p:nvSpPr>
          <p:cNvPr id="4" name="Tijdelijke aanduiding voor voettekst 3">
            <a:extLst>
              <a:ext uri="{FF2B5EF4-FFF2-40B4-BE49-F238E27FC236}">
                <a16:creationId xmlns:a16="http://schemas.microsoft.com/office/drawing/2014/main" xmlns="" id="{11B38AD7-9DAA-4E4F-BC3E-5339AC6D5885}"/>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xmlns="" id="{A3143001-7EF1-4526-BC60-A24DAB452F5D}"/>
              </a:ext>
            </a:extLst>
          </p:cNvPr>
          <p:cNvSpPr>
            <a:spLocks noGrp="1"/>
          </p:cNvSpPr>
          <p:nvPr>
            <p:ph type="sldNum" sz="quarter" idx="12"/>
          </p:nvPr>
        </p:nvSpPr>
        <p:spPr/>
        <p:txBody>
          <a:bodyPr/>
          <a:lstStyle/>
          <a:p>
            <a:fld id="{DBA5B9AE-FC0E-42F5-AA2F-0B692EF3D96A}" type="slidenum">
              <a:rPr lang="nl-NL" smtClean="0"/>
              <a:t>‹nr.›</a:t>
            </a:fld>
            <a:endParaRPr lang="nl-NL"/>
          </a:p>
        </p:txBody>
      </p:sp>
    </p:spTree>
    <p:extLst>
      <p:ext uri="{BB962C8B-B14F-4D97-AF65-F5344CB8AC3E}">
        <p14:creationId xmlns:p14="http://schemas.microsoft.com/office/powerpoint/2010/main" val="1278827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xmlns="" id="{66517DB6-D544-49C2-BC5E-637188B55FCF}"/>
              </a:ext>
            </a:extLst>
          </p:cNvPr>
          <p:cNvSpPr>
            <a:spLocks noGrp="1"/>
          </p:cNvSpPr>
          <p:nvPr>
            <p:ph type="dt" sz="half" idx="10"/>
          </p:nvPr>
        </p:nvSpPr>
        <p:spPr/>
        <p:txBody>
          <a:bodyPr/>
          <a:lstStyle/>
          <a:p>
            <a:fld id="{E7BCF8EE-CCB0-4320-AC82-203101DB54BC}" type="datetimeFigureOut">
              <a:rPr lang="nl-NL" smtClean="0"/>
              <a:t>11-03-18</a:t>
            </a:fld>
            <a:endParaRPr lang="nl-NL"/>
          </a:p>
        </p:txBody>
      </p:sp>
      <p:sp>
        <p:nvSpPr>
          <p:cNvPr id="3" name="Tijdelijke aanduiding voor voettekst 2">
            <a:extLst>
              <a:ext uri="{FF2B5EF4-FFF2-40B4-BE49-F238E27FC236}">
                <a16:creationId xmlns:a16="http://schemas.microsoft.com/office/drawing/2014/main" xmlns="" id="{BC5776B0-E6BA-47B3-8EB2-C9F372B85125}"/>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xmlns="" id="{5FC7F9FF-9583-432A-8DD3-44626AE8D407}"/>
              </a:ext>
            </a:extLst>
          </p:cNvPr>
          <p:cNvSpPr>
            <a:spLocks noGrp="1"/>
          </p:cNvSpPr>
          <p:nvPr>
            <p:ph type="sldNum" sz="quarter" idx="12"/>
          </p:nvPr>
        </p:nvSpPr>
        <p:spPr/>
        <p:txBody>
          <a:bodyPr/>
          <a:lstStyle/>
          <a:p>
            <a:fld id="{DBA5B9AE-FC0E-42F5-AA2F-0B692EF3D96A}" type="slidenum">
              <a:rPr lang="nl-NL" smtClean="0"/>
              <a:t>‹nr.›</a:t>
            </a:fld>
            <a:endParaRPr lang="nl-NL"/>
          </a:p>
        </p:txBody>
      </p:sp>
    </p:spTree>
    <p:extLst>
      <p:ext uri="{BB962C8B-B14F-4D97-AF65-F5344CB8AC3E}">
        <p14:creationId xmlns:p14="http://schemas.microsoft.com/office/powerpoint/2010/main" val="29355207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51409155-77C0-4584-AF7F-0DCFC5CC79CA}"/>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xmlns="" id="{796DC051-B066-40CB-80D7-064E55F463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xmlns="" id="{18167DB7-3F98-44A9-A986-EFA0085411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a:extLst>
              <a:ext uri="{FF2B5EF4-FFF2-40B4-BE49-F238E27FC236}">
                <a16:creationId xmlns:a16="http://schemas.microsoft.com/office/drawing/2014/main" xmlns="" id="{C3FAB403-467E-491F-BF12-A095543065E3}"/>
              </a:ext>
            </a:extLst>
          </p:cNvPr>
          <p:cNvSpPr>
            <a:spLocks noGrp="1"/>
          </p:cNvSpPr>
          <p:nvPr>
            <p:ph type="dt" sz="half" idx="10"/>
          </p:nvPr>
        </p:nvSpPr>
        <p:spPr/>
        <p:txBody>
          <a:bodyPr/>
          <a:lstStyle/>
          <a:p>
            <a:fld id="{E7BCF8EE-CCB0-4320-AC82-203101DB54BC}" type="datetimeFigureOut">
              <a:rPr lang="nl-NL" smtClean="0"/>
              <a:t>11-03-18</a:t>
            </a:fld>
            <a:endParaRPr lang="nl-NL"/>
          </a:p>
        </p:txBody>
      </p:sp>
      <p:sp>
        <p:nvSpPr>
          <p:cNvPr id="6" name="Tijdelijke aanduiding voor voettekst 5">
            <a:extLst>
              <a:ext uri="{FF2B5EF4-FFF2-40B4-BE49-F238E27FC236}">
                <a16:creationId xmlns:a16="http://schemas.microsoft.com/office/drawing/2014/main" xmlns="" id="{F964E686-30FD-40FD-B8F2-7A6818F1E592}"/>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xmlns="" id="{911CC696-7CDB-4DB7-B3E6-9491E2183458}"/>
              </a:ext>
            </a:extLst>
          </p:cNvPr>
          <p:cNvSpPr>
            <a:spLocks noGrp="1"/>
          </p:cNvSpPr>
          <p:nvPr>
            <p:ph type="sldNum" sz="quarter" idx="12"/>
          </p:nvPr>
        </p:nvSpPr>
        <p:spPr/>
        <p:txBody>
          <a:bodyPr/>
          <a:lstStyle/>
          <a:p>
            <a:fld id="{DBA5B9AE-FC0E-42F5-AA2F-0B692EF3D96A}" type="slidenum">
              <a:rPr lang="nl-NL" smtClean="0"/>
              <a:t>‹nr.›</a:t>
            </a:fld>
            <a:endParaRPr lang="nl-NL"/>
          </a:p>
        </p:txBody>
      </p:sp>
    </p:spTree>
    <p:extLst>
      <p:ext uri="{BB962C8B-B14F-4D97-AF65-F5344CB8AC3E}">
        <p14:creationId xmlns:p14="http://schemas.microsoft.com/office/powerpoint/2010/main" val="2373761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3270D6FF-392F-47C9-8420-62EDE9C1D952}"/>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xmlns="" id="{2A7631BD-B840-47CF-8F35-DB4BC160BE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xmlns="" id="{DB777455-0799-4F80-AF66-43496EDE2F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a:extLst>
              <a:ext uri="{FF2B5EF4-FFF2-40B4-BE49-F238E27FC236}">
                <a16:creationId xmlns:a16="http://schemas.microsoft.com/office/drawing/2014/main" xmlns="" id="{A151E5FE-2DD5-44F4-960F-6E2836E6FD99}"/>
              </a:ext>
            </a:extLst>
          </p:cNvPr>
          <p:cNvSpPr>
            <a:spLocks noGrp="1"/>
          </p:cNvSpPr>
          <p:nvPr>
            <p:ph type="dt" sz="half" idx="10"/>
          </p:nvPr>
        </p:nvSpPr>
        <p:spPr/>
        <p:txBody>
          <a:bodyPr/>
          <a:lstStyle/>
          <a:p>
            <a:fld id="{E7BCF8EE-CCB0-4320-AC82-203101DB54BC}" type="datetimeFigureOut">
              <a:rPr lang="nl-NL" smtClean="0"/>
              <a:t>11-03-18</a:t>
            </a:fld>
            <a:endParaRPr lang="nl-NL"/>
          </a:p>
        </p:txBody>
      </p:sp>
      <p:sp>
        <p:nvSpPr>
          <p:cNvPr id="6" name="Tijdelijke aanduiding voor voettekst 5">
            <a:extLst>
              <a:ext uri="{FF2B5EF4-FFF2-40B4-BE49-F238E27FC236}">
                <a16:creationId xmlns:a16="http://schemas.microsoft.com/office/drawing/2014/main" xmlns="" id="{B883FB59-926B-4BAE-8339-3FD33E4E8715}"/>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xmlns="" id="{1FF52A35-C53E-4BAF-832E-221E7A16E9EE}"/>
              </a:ext>
            </a:extLst>
          </p:cNvPr>
          <p:cNvSpPr>
            <a:spLocks noGrp="1"/>
          </p:cNvSpPr>
          <p:nvPr>
            <p:ph type="sldNum" sz="quarter" idx="12"/>
          </p:nvPr>
        </p:nvSpPr>
        <p:spPr/>
        <p:txBody>
          <a:bodyPr/>
          <a:lstStyle/>
          <a:p>
            <a:fld id="{DBA5B9AE-FC0E-42F5-AA2F-0B692EF3D96A}" type="slidenum">
              <a:rPr lang="nl-NL" smtClean="0"/>
              <a:t>‹nr.›</a:t>
            </a:fld>
            <a:endParaRPr lang="nl-NL"/>
          </a:p>
        </p:txBody>
      </p:sp>
    </p:spTree>
    <p:extLst>
      <p:ext uri="{BB962C8B-B14F-4D97-AF65-F5344CB8AC3E}">
        <p14:creationId xmlns:p14="http://schemas.microsoft.com/office/powerpoint/2010/main" val="265392238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xmlns="" id="{DE9E9E0A-69D4-40B5-B132-B286549B28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xmlns="" id="{6AF50757-ED30-4300-9699-66523D452F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xmlns="" id="{79D03F36-34A3-4281-9DF3-004172B28B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BCF8EE-CCB0-4320-AC82-203101DB54BC}" type="datetimeFigureOut">
              <a:rPr lang="nl-NL" smtClean="0"/>
              <a:t>11-03-18</a:t>
            </a:fld>
            <a:endParaRPr lang="nl-NL"/>
          </a:p>
        </p:txBody>
      </p:sp>
      <p:sp>
        <p:nvSpPr>
          <p:cNvPr id="5" name="Tijdelijke aanduiding voor voettekst 4">
            <a:extLst>
              <a:ext uri="{FF2B5EF4-FFF2-40B4-BE49-F238E27FC236}">
                <a16:creationId xmlns:a16="http://schemas.microsoft.com/office/drawing/2014/main" xmlns="" id="{A8F76C88-806E-4886-BA98-B362EA7CF5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xmlns="" id="{243FC059-5DAA-4DE6-9406-95C7B55DB7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A5B9AE-FC0E-42F5-AA2F-0B692EF3D96A}" type="slidenum">
              <a:rPr lang="nl-NL" smtClean="0"/>
              <a:t>‹nr.›</a:t>
            </a:fld>
            <a:endParaRPr lang="nl-NL"/>
          </a:p>
        </p:txBody>
      </p:sp>
    </p:spTree>
    <p:extLst>
      <p:ext uri="{BB962C8B-B14F-4D97-AF65-F5344CB8AC3E}">
        <p14:creationId xmlns:p14="http://schemas.microsoft.com/office/powerpoint/2010/main" val="19772084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image" Target="../media/image13.jpeg"/><Relationship Id="rId5" Type="http://schemas.openxmlformats.org/officeDocument/2006/relationships/image" Target="../media/image14.jpeg"/><Relationship Id="rId6" Type="http://schemas.openxmlformats.org/officeDocument/2006/relationships/image" Target="../media/image15.jp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4" Type="http://schemas.openxmlformats.org/officeDocument/2006/relationships/image" Target="../media/image8.jpeg"/><Relationship Id="rId5" Type="http://schemas.openxmlformats.org/officeDocument/2006/relationships/image" Target="../media/image9.jp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988115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E21171D3-B40E-4AF1-9F5B-78EC50EBF763}"/>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xmlns="" id="{1DA72E1C-7977-4E25-A49E-F7C0F6E8450E}"/>
              </a:ext>
            </a:extLst>
          </p:cNvPr>
          <p:cNvSpPr>
            <a:spLocks noGrp="1"/>
          </p:cNvSpPr>
          <p:nvPr>
            <p:ph idx="1"/>
          </p:nvPr>
        </p:nvSpPr>
        <p:spPr/>
        <p:txBody>
          <a:bodyPr/>
          <a:lstStyle/>
          <a:p>
            <a:endParaRPr lang="nl-NL"/>
          </a:p>
        </p:txBody>
      </p:sp>
      <p:pic>
        <p:nvPicPr>
          <p:cNvPr id="4" name="Afbeelding 3">
            <a:extLst>
              <a:ext uri="{FF2B5EF4-FFF2-40B4-BE49-F238E27FC236}">
                <a16:creationId xmlns:a16="http://schemas.microsoft.com/office/drawing/2014/main" xmlns="" id="{FCDB66E6-019E-477C-A615-718103C55E6C}"/>
              </a:ext>
            </a:extLst>
          </p:cNvPr>
          <p:cNvPicPr>
            <a:picLocks noChangeAspect="1"/>
          </p:cNvPicPr>
          <p:nvPr/>
        </p:nvPicPr>
        <p:blipFill>
          <a:blip r:embed="rId3"/>
          <a:stretch>
            <a:fillRect/>
          </a:stretch>
        </p:blipFill>
        <p:spPr>
          <a:xfrm>
            <a:off x="0" y="0"/>
            <a:ext cx="12192000" cy="6868732"/>
          </a:xfrm>
          <a:prstGeom prst="rect">
            <a:avLst/>
          </a:prstGeom>
        </p:spPr>
      </p:pic>
      <p:sp>
        <p:nvSpPr>
          <p:cNvPr id="5" name="Tekstvak 4">
            <a:extLst>
              <a:ext uri="{FF2B5EF4-FFF2-40B4-BE49-F238E27FC236}">
                <a16:creationId xmlns:a16="http://schemas.microsoft.com/office/drawing/2014/main" xmlns="" id="{A2CF3DA6-BC49-436E-8F02-2763BFEC9A03}"/>
              </a:ext>
            </a:extLst>
          </p:cNvPr>
          <p:cNvSpPr txBox="1"/>
          <p:nvPr/>
        </p:nvSpPr>
        <p:spPr>
          <a:xfrm>
            <a:off x="1907219" y="5537917"/>
            <a:ext cx="3062796" cy="707886"/>
          </a:xfrm>
          <a:prstGeom prst="rect">
            <a:avLst/>
          </a:prstGeom>
          <a:noFill/>
          <a:ln>
            <a:noFill/>
          </a:ln>
        </p:spPr>
        <p:txBody>
          <a:bodyPr wrap="square" rtlCol="0">
            <a:spAutoFit/>
          </a:bodyPr>
          <a:lstStyle/>
          <a:p>
            <a:r>
              <a:rPr lang="nl-NL" sz="4000" dirty="0">
                <a:solidFill>
                  <a:schemeClr val="bg1"/>
                </a:solidFill>
                <a:latin typeface="Bebas" pitchFamily="2" charset="0"/>
              </a:rPr>
              <a:t>Aandacht.</a:t>
            </a:r>
          </a:p>
        </p:txBody>
      </p:sp>
      <p:cxnSp>
        <p:nvCxnSpPr>
          <p:cNvPr id="6" name="Rechte verbindingslijn 5">
            <a:extLst>
              <a:ext uri="{FF2B5EF4-FFF2-40B4-BE49-F238E27FC236}">
                <a16:creationId xmlns:a16="http://schemas.microsoft.com/office/drawing/2014/main" xmlns="" id="{843C1211-7058-4163-B0A6-8897C64FFBA2}"/>
              </a:ext>
            </a:extLst>
          </p:cNvPr>
          <p:cNvCxnSpPr>
            <a:cxnSpLocks/>
          </p:cNvCxnSpPr>
          <p:nvPr/>
        </p:nvCxnSpPr>
        <p:spPr>
          <a:xfrm flipV="1">
            <a:off x="-1369381" y="6245803"/>
            <a:ext cx="5724000" cy="1"/>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Rechte verbindingslijn 6">
            <a:extLst>
              <a:ext uri="{FF2B5EF4-FFF2-40B4-BE49-F238E27FC236}">
                <a16:creationId xmlns:a16="http://schemas.microsoft.com/office/drawing/2014/main" xmlns="" id="{3C7430FB-DECF-4EFF-90FB-D009A9A70E26}"/>
              </a:ext>
            </a:extLst>
          </p:cNvPr>
          <p:cNvCxnSpPr>
            <a:cxnSpLocks/>
          </p:cNvCxnSpPr>
          <p:nvPr/>
        </p:nvCxnSpPr>
        <p:spPr>
          <a:xfrm rot="16200000" flipV="1">
            <a:off x="-4096981" y="3518203"/>
            <a:ext cx="11484000" cy="1"/>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787019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Tijdelijke aanduiding voor inhoud 4" descr="Afbeelding met man, persoon, binnen&#10;&#10;Beschrijving is gegenereerd met zeer hoge betrouwbaarheid">
            <a:extLst>
              <a:ext uri="{FF2B5EF4-FFF2-40B4-BE49-F238E27FC236}">
                <a16:creationId xmlns:a16="http://schemas.microsoft.com/office/drawing/2014/main" xmlns="" id="{3B5666CD-9FAE-4CAD-AF3A-F6699B3BE7FA}"/>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3846"/>
          <a:stretch/>
        </p:blipFill>
        <p:spPr>
          <a:xfrm>
            <a:off x="20" y="10"/>
            <a:ext cx="12191980" cy="6857990"/>
          </a:xfrm>
          <a:prstGeom prst="rect">
            <a:avLst/>
          </a:prstGeom>
        </p:spPr>
      </p:pic>
    </p:spTree>
    <p:extLst>
      <p:ext uri="{BB962C8B-B14F-4D97-AF65-F5344CB8AC3E}">
        <p14:creationId xmlns:p14="http://schemas.microsoft.com/office/powerpoint/2010/main" val="169196669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Afbeelding 8" descr="Afbeelding met vloer, persoon, binnen, muur&#10;&#10;Beschrijving is gegenereerd met zeer hoge betrouwbaarheid">
            <a:extLst>
              <a:ext uri="{FF2B5EF4-FFF2-40B4-BE49-F238E27FC236}">
                <a16:creationId xmlns:a16="http://schemas.microsoft.com/office/drawing/2014/main" xmlns="" id="{6474EAA6-CDCE-44FF-B49E-702B5F8C1D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926834">
            <a:off x="-588058" y="237155"/>
            <a:ext cx="7059074" cy="5294305"/>
          </a:xfrm>
          <a:prstGeom prst="rect">
            <a:avLst/>
          </a:prstGeom>
          <a:ln w="76200">
            <a:solidFill>
              <a:schemeClr val="bg1"/>
            </a:solidFill>
          </a:ln>
          <a:effectLst>
            <a:outerShdw blurRad="50800" dist="38100" dir="2700000" algn="tl" rotWithShape="0">
              <a:prstClr val="black">
                <a:alpha val="40000"/>
              </a:prstClr>
            </a:outerShdw>
          </a:effectLst>
        </p:spPr>
      </p:pic>
      <p:pic>
        <p:nvPicPr>
          <p:cNvPr id="11" name="Afbeelding 10" descr="Afbeelding met binnen, muur, vloer&#10;&#10;Beschrijving is gegenereerd met zeer hoge betrouwbaarheid">
            <a:extLst>
              <a:ext uri="{FF2B5EF4-FFF2-40B4-BE49-F238E27FC236}">
                <a16:creationId xmlns:a16="http://schemas.microsoft.com/office/drawing/2014/main" xmlns="" id="{FD3C8AFA-7871-4AB4-84F1-879B67B7C3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619683">
            <a:off x="5977524" y="-608054"/>
            <a:ext cx="6858000" cy="5143500"/>
          </a:xfrm>
          <a:prstGeom prst="rect">
            <a:avLst/>
          </a:prstGeom>
          <a:ln w="76200">
            <a:solidFill>
              <a:schemeClr val="bg1"/>
            </a:solidFill>
          </a:ln>
          <a:effectLst>
            <a:outerShdw blurRad="50800" dist="38100" dir="2700000" algn="tl" rotWithShape="0">
              <a:prstClr val="black">
                <a:alpha val="40000"/>
              </a:prstClr>
            </a:outerShdw>
          </a:effectLst>
        </p:spPr>
      </p:pic>
      <p:pic>
        <p:nvPicPr>
          <p:cNvPr id="7" name="Afbeelding 6" descr="Afbeelding met tafel, persoon, binnen, zitten&#10;&#10;Beschrijving is gegenereerd met zeer hoge betrouwbaarheid">
            <a:extLst>
              <a:ext uri="{FF2B5EF4-FFF2-40B4-BE49-F238E27FC236}">
                <a16:creationId xmlns:a16="http://schemas.microsoft.com/office/drawing/2014/main" xmlns="" id="{52BEC3FF-BA63-4D3A-90A4-956DFCFF4BA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0952561">
            <a:off x="6096000" y="3591378"/>
            <a:ext cx="6685437" cy="5014078"/>
          </a:xfrm>
          <a:prstGeom prst="rect">
            <a:avLst/>
          </a:prstGeom>
          <a:ln w="76200">
            <a:solidFill>
              <a:schemeClr val="bg1"/>
            </a:solidFill>
          </a:ln>
          <a:effectLst>
            <a:outerShdw blurRad="50800" dist="38100" dir="2700000" algn="tl" rotWithShape="0">
              <a:prstClr val="black">
                <a:alpha val="40000"/>
              </a:prstClr>
            </a:outerShdw>
          </a:effectLst>
        </p:spPr>
      </p:pic>
      <p:cxnSp>
        <p:nvCxnSpPr>
          <p:cNvPr id="15" name="Rechte verbindingslijn 14">
            <a:extLst>
              <a:ext uri="{FF2B5EF4-FFF2-40B4-BE49-F238E27FC236}">
                <a16:creationId xmlns:a16="http://schemas.microsoft.com/office/drawing/2014/main" xmlns="" id="{C0700B5E-76C4-48FA-87CA-783A55D2A5A4}"/>
              </a:ext>
            </a:extLst>
          </p:cNvPr>
          <p:cNvCxnSpPr>
            <a:cxnSpLocks/>
          </p:cNvCxnSpPr>
          <p:nvPr/>
        </p:nvCxnSpPr>
        <p:spPr>
          <a:xfrm flipV="1">
            <a:off x="-588330" y="6550603"/>
            <a:ext cx="5220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Afbeelding 17" descr="Afbeelding met tafel, binnen, persoon, zitten&#10;&#10;Beschrijving is gegenereerd met hoge betrouwbaarheid">
            <a:extLst>
              <a:ext uri="{FF2B5EF4-FFF2-40B4-BE49-F238E27FC236}">
                <a16:creationId xmlns:a16="http://schemas.microsoft.com/office/drawing/2014/main" xmlns="" id="{1731E58F-07E4-4B02-9DC4-145C46D2B177}"/>
              </a:ext>
            </a:extLst>
          </p:cNvPr>
          <p:cNvPicPr>
            <a:picLocks noChangeAspect="1"/>
          </p:cNvPicPr>
          <p:nvPr/>
        </p:nvPicPr>
        <p:blipFill rotWithShape="1">
          <a:blip r:embed="rId6">
            <a:extLst>
              <a:ext uri="{28A0092B-C50C-407E-A947-70E740481C1C}">
                <a14:useLocalDpi xmlns:a14="http://schemas.microsoft.com/office/drawing/2010/main" val="0"/>
              </a:ext>
            </a:extLst>
          </a:blip>
          <a:srcRect l="24342" b="27747"/>
          <a:stretch/>
        </p:blipFill>
        <p:spPr>
          <a:xfrm rot="19820788">
            <a:off x="-298785" y="3266606"/>
            <a:ext cx="2336069" cy="2986875"/>
          </a:xfrm>
          <a:prstGeom prst="rect">
            <a:avLst/>
          </a:prstGeom>
          <a:ln w="76200">
            <a:solidFill>
              <a:schemeClr val="bg1"/>
            </a:solidFill>
          </a:ln>
          <a:effectLst>
            <a:outerShdw blurRad="50800" dist="38100" dir="2700000" algn="tl" rotWithShape="0">
              <a:prstClr val="black">
                <a:alpha val="40000"/>
              </a:prstClr>
            </a:outerShdw>
          </a:effectLst>
        </p:spPr>
      </p:pic>
      <p:sp>
        <p:nvSpPr>
          <p:cNvPr id="14" name="Tekstvak 13">
            <a:extLst>
              <a:ext uri="{FF2B5EF4-FFF2-40B4-BE49-F238E27FC236}">
                <a16:creationId xmlns:a16="http://schemas.microsoft.com/office/drawing/2014/main" xmlns="" id="{0EC1FFDD-CFDF-4907-9471-495D8DC46D27}"/>
              </a:ext>
            </a:extLst>
          </p:cNvPr>
          <p:cNvSpPr txBox="1"/>
          <p:nvPr/>
        </p:nvSpPr>
        <p:spPr>
          <a:xfrm>
            <a:off x="1868950" y="5813660"/>
            <a:ext cx="3816786" cy="707886"/>
          </a:xfrm>
          <a:prstGeom prst="rect">
            <a:avLst/>
          </a:prstGeom>
          <a:noFill/>
        </p:spPr>
        <p:txBody>
          <a:bodyPr wrap="square" rtlCol="0">
            <a:spAutoFit/>
          </a:bodyPr>
          <a:lstStyle/>
          <a:p>
            <a:r>
              <a:rPr lang="nl-NL" sz="4000" dirty="0">
                <a:latin typeface="Bebas" pitchFamily="2" charset="0"/>
              </a:rPr>
              <a:t>De praktijk.</a:t>
            </a:r>
          </a:p>
        </p:txBody>
      </p:sp>
      <p:cxnSp>
        <p:nvCxnSpPr>
          <p:cNvPr id="16" name="Rechte verbindingslijn 15">
            <a:extLst>
              <a:ext uri="{FF2B5EF4-FFF2-40B4-BE49-F238E27FC236}">
                <a16:creationId xmlns:a16="http://schemas.microsoft.com/office/drawing/2014/main" xmlns="" id="{3808A6DF-3EB7-4559-925E-BB5DE3C4231D}"/>
              </a:ext>
            </a:extLst>
          </p:cNvPr>
          <p:cNvCxnSpPr>
            <a:cxnSpLocks/>
          </p:cNvCxnSpPr>
          <p:nvPr/>
        </p:nvCxnSpPr>
        <p:spPr>
          <a:xfrm rot="16200000" flipV="1">
            <a:off x="-4249379" y="2699055"/>
            <a:ext cx="1148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177254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07CE1D96-9BCE-478F-BF4C-9974D3FA6C67}"/>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xmlns="" id="{2DF5F11A-DFED-4CBC-9191-2EB8EC16C484}"/>
              </a:ext>
            </a:extLst>
          </p:cNvPr>
          <p:cNvSpPr>
            <a:spLocks noGrp="1"/>
          </p:cNvSpPr>
          <p:nvPr>
            <p:ph idx="1"/>
          </p:nvPr>
        </p:nvSpPr>
        <p:spPr/>
        <p:txBody>
          <a:bodyPr/>
          <a:lstStyle/>
          <a:p>
            <a:endParaRPr lang="nl-NL"/>
          </a:p>
        </p:txBody>
      </p:sp>
      <p:pic>
        <p:nvPicPr>
          <p:cNvPr id="5124" name="Picture 4" descr="20170112_aandacht">
            <a:extLst>
              <a:ext uri="{FF2B5EF4-FFF2-40B4-BE49-F238E27FC236}">
                <a16:creationId xmlns:a16="http://schemas.microsoft.com/office/drawing/2014/main" xmlns="" id="{F86886E2-9D7B-4AAB-9F3A-AC0EED85B3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983670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330067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Roy Groot</a:t>
            </a:r>
            <a:endParaRPr lang="en-US" dirty="0"/>
          </a:p>
        </p:txBody>
      </p:sp>
    </p:spTree>
    <p:extLst>
      <p:ext uri="{BB962C8B-B14F-4D97-AF65-F5344CB8AC3E}">
        <p14:creationId xmlns:p14="http://schemas.microsoft.com/office/powerpoint/2010/main" val="126221756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AF316281-B4A6-474C-8A27-46AC0703D7D4}"/>
              </a:ext>
            </a:extLst>
          </p:cNvPr>
          <p:cNvSpPr>
            <a:spLocks noGrp="1"/>
          </p:cNvSpPr>
          <p:nvPr>
            <p:ph type="ctrTitle"/>
          </p:nvPr>
        </p:nvSpPr>
        <p:spPr/>
        <p:txBody>
          <a:bodyPr/>
          <a:lstStyle/>
          <a:p>
            <a:endParaRPr lang="nl-NL"/>
          </a:p>
        </p:txBody>
      </p:sp>
      <p:sp>
        <p:nvSpPr>
          <p:cNvPr id="3" name="Ondertitel 2">
            <a:extLst>
              <a:ext uri="{FF2B5EF4-FFF2-40B4-BE49-F238E27FC236}">
                <a16:creationId xmlns:a16="http://schemas.microsoft.com/office/drawing/2014/main" xmlns="" id="{53619EDC-B506-473A-9BF0-EE4FDE0635B3}"/>
              </a:ext>
            </a:extLst>
          </p:cNvPr>
          <p:cNvSpPr>
            <a:spLocks noGrp="1"/>
          </p:cNvSpPr>
          <p:nvPr>
            <p:ph type="subTitle" idx="1"/>
          </p:nvPr>
        </p:nvSpPr>
        <p:spPr/>
        <p:txBody>
          <a:bodyPr/>
          <a:lstStyle/>
          <a:p>
            <a:endParaRPr lang="nl-NL"/>
          </a:p>
        </p:txBody>
      </p:sp>
      <p:pic>
        <p:nvPicPr>
          <p:cNvPr id="4" name="Afbeelding 3">
            <a:extLst>
              <a:ext uri="{FF2B5EF4-FFF2-40B4-BE49-F238E27FC236}">
                <a16:creationId xmlns:a16="http://schemas.microsoft.com/office/drawing/2014/main" xmlns="" id="{9F6248C9-27CA-4F8E-A8AE-45B4A0A42CA5}"/>
              </a:ext>
            </a:extLst>
          </p:cNvPr>
          <p:cNvPicPr>
            <a:picLocks noChangeAspect="1"/>
          </p:cNvPicPr>
          <p:nvPr/>
        </p:nvPicPr>
        <p:blipFill>
          <a:blip r:embed="rId3"/>
          <a:stretch>
            <a:fillRect/>
          </a:stretch>
        </p:blipFill>
        <p:spPr>
          <a:xfrm>
            <a:off x="-495300" y="-4324351"/>
            <a:ext cx="14686992" cy="22035867"/>
          </a:xfrm>
          <a:prstGeom prst="rect">
            <a:avLst/>
          </a:prstGeom>
        </p:spPr>
      </p:pic>
      <p:sp>
        <p:nvSpPr>
          <p:cNvPr id="5" name="Tekstvak 4">
            <a:extLst>
              <a:ext uri="{FF2B5EF4-FFF2-40B4-BE49-F238E27FC236}">
                <a16:creationId xmlns:a16="http://schemas.microsoft.com/office/drawing/2014/main" xmlns="" id="{C8FDD795-6EA5-492A-9406-A4359F69025B}"/>
              </a:ext>
            </a:extLst>
          </p:cNvPr>
          <p:cNvSpPr txBox="1"/>
          <p:nvPr/>
        </p:nvSpPr>
        <p:spPr>
          <a:xfrm>
            <a:off x="1907219" y="4242517"/>
            <a:ext cx="3062796" cy="1938992"/>
          </a:xfrm>
          <a:prstGeom prst="rect">
            <a:avLst/>
          </a:prstGeom>
          <a:noFill/>
        </p:spPr>
        <p:txBody>
          <a:bodyPr wrap="square" rtlCol="0">
            <a:spAutoFit/>
          </a:bodyPr>
          <a:lstStyle/>
          <a:p>
            <a:r>
              <a:rPr lang="nl-NL" sz="4000" dirty="0">
                <a:latin typeface="Bebas" pitchFamily="2" charset="0"/>
              </a:rPr>
              <a:t>Wat</a:t>
            </a:r>
            <a:br>
              <a:rPr lang="nl-NL" sz="4000" dirty="0">
                <a:latin typeface="Bebas" pitchFamily="2" charset="0"/>
              </a:rPr>
            </a:br>
            <a:r>
              <a:rPr lang="nl-NL" sz="4000" dirty="0">
                <a:latin typeface="Bebas" pitchFamily="2" charset="0"/>
              </a:rPr>
              <a:t>heb je echt nodig?</a:t>
            </a:r>
          </a:p>
        </p:txBody>
      </p:sp>
      <p:cxnSp>
        <p:nvCxnSpPr>
          <p:cNvPr id="6" name="Rechte verbindingslijn 5">
            <a:extLst>
              <a:ext uri="{FF2B5EF4-FFF2-40B4-BE49-F238E27FC236}">
                <a16:creationId xmlns:a16="http://schemas.microsoft.com/office/drawing/2014/main" xmlns="" id="{EE247933-CB51-431A-A4CA-04D9F453CF3F}"/>
              </a:ext>
            </a:extLst>
          </p:cNvPr>
          <p:cNvCxnSpPr>
            <a:cxnSpLocks/>
          </p:cNvCxnSpPr>
          <p:nvPr/>
        </p:nvCxnSpPr>
        <p:spPr>
          <a:xfrm flipV="1">
            <a:off x="-1369381" y="6245803"/>
            <a:ext cx="572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Rechte verbindingslijn 6">
            <a:extLst>
              <a:ext uri="{FF2B5EF4-FFF2-40B4-BE49-F238E27FC236}">
                <a16:creationId xmlns:a16="http://schemas.microsoft.com/office/drawing/2014/main" xmlns="" id="{882DBCA8-F473-421C-9B34-A36B8563E4FF}"/>
              </a:ext>
            </a:extLst>
          </p:cNvPr>
          <p:cNvCxnSpPr>
            <a:cxnSpLocks/>
          </p:cNvCxnSpPr>
          <p:nvPr/>
        </p:nvCxnSpPr>
        <p:spPr>
          <a:xfrm rot="16200000" flipV="1">
            <a:off x="-4096981" y="3518203"/>
            <a:ext cx="1148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516308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Tijdelijke aanduiding voor inhoud 4" descr="Afbeelding met persoon, binnen, muur, zitten&#10;&#10;Beschrijving is gegenereerd met zeer hoge betrouwbaarheid">
            <a:extLst>
              <a:ext uri="{FF2B5EF4-FFF2-40B4-BE49-F238E27FC236}">
                <a16:creationId xmlns:a16="http://schemas.microsoft.com/office/drawing/2014/main" xmlns="" id="{5B52BE64-ABA5-4A0E-9CA6-0E9D94DAE46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rot="20618966">
            <a:off x="3506641" y="-822995"/>
            <a:ext cx="6184070" cy="8245429"/>
          </a:xfrm>
          <a:ln w="76200">
            <a:solidFill>
              <a:schemeClr val="bg1"/>
            </a:solidFill>
          </a:ln>
          <a:effectLst>
            <a:outerShdw blurRad="50800" dist="38100" dir="2700000" algn="tl" rotWithShape="0">
              <a:prstClr val="black">
                <a:alpha val="40000"/>
              </a:prstClr>
            </a:outerShdw>
          </a:effectLst>
        </p:spPr>
      </p:pic>
      <p:sp>
        <p:nvSpPr>
          <p:cNvPr id="9" name="Tekstvak 8">
            <a:extLst>
              <a:ext uri="{FF2B5EF4-FFF2-40B4-BE49-F238E27FC236}">
                <a16:creationId xmlns:a16="http://schemas.microsoft.com/office/drawing/2014/main" xmlns="" id="{764F81B8-D878-4B2A-A004-5820D4E34355}"/>
              </a:ext>
            </a:extLst>
          </p:cNvPr>
          <p:cNvSpPr txBox="1"/>
          <p:nvPr/>
        </p:nvSpPr>
        <p:spPr>
          <a:xfrm>
            <a:off x="1869119" y="4204417"/>
            <a:ext cx="3062796" cy="707886"/>
          </a:xfrm>
          <a:prstGeom prst="rect">
            <a:avLst/>
          </a:prstGeom>
          <a:noFill/>
        </p:spPr>
        <p:txBody>
          <a:bodyPr wrap="square" rtlCol="0">
            <a:spAutoFit/>
          </a:bodyPr>
          <a:lstStyle/>
          <a:p>
            <a:r>
              <a:rPr lang="nl-NL" sz="4000" dirty="0" smtClean="0">
                <a:latin typeface="Bebas" pitchFamily="2" charset="0"/>
              </a:rPr>
              <a:t>Boaz</a:t>
            </a:r>
            <a:endParaRPr lang="nl-NL" sz="4000" dirty="0">
              <a:latin typeface="Bebas" pitchFamily="2" charset="0"/>
            </a:endParaRPr>
          </a:p>
        </p:txBody>
      </p:sp>
      <p:cxnSp>
        <p:nvCxnSpPr>
          <p:cNvPr id="10" name="Rechte verbindingslijn 9">
            <a:extLst>
              <a:ext uri="{FF2B5EF4-FFF2-40B4-BE49-F238E27FC236}">
                <a16:creationId xmlns:a16="http://schemas.microsoft.com/office/drawing/2014/main" xmlns="" id="{4CC34758-3AA0-4E2B-AAB5-5043B7A71136}"/>
              </a:ext>
            </a:extLst>
          </p:cNvPr>
          <p:cNvCxnSpPr>
            <a:cxnSpLocks/>
          </p:cNvCxnSpPr>
          <p:nvPr/>
        </p:nvCxnSpPr>
        <p:spPr>
          <a:xfrm flipV="1">
            <a:off x="-2323483" y="4969453"/>
            <a:ext cx="572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Rechte verbindingslijn 10">
            <a:extLst>
              <a:ext uri="{FF2B5EF4-FFF2-40B4-BE49-F238E27FC236}">
                <a16:creationId xmlns:a16="http://schemas.microsoft.com/office/drawing/2014/main" xmlns="" id="{F622F186-FFF2-40A4-A5FC-4891763E1AF9}"/>
              </a:ext>
            </a:extLst>
          </p:cNvPr>
          <p:cNvCxnSpPr>
            <a:cxnSpLocks/>
          </p:cNvCxnSpPr>
          <p:nvPr/>
        </p:nvCxnSpPr>
        <p:spPr>
          <a:xfrm rot="16200000" flipV="1">
            <a:off x="-4096981" y="3518203"/>
            <a:ext cx="1148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904804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kstvak 7">
            <a:extLst>
              <a:ext uri="{FF2B5EF4-FFF2-40B4-BE49-F238E27FC236}">
                <a16:creationId xmlns:a16="http://schemas.microsoft.com/office/drawing/2014/main" xmlns="" id="{6950977B-BD38-44B2-B220-E992F61EFA8A}"/>
              </a:ext>
            </a:extLst>
          </p:cNvPr>
          <p:cNvSpPr txBox="1"/>
          <p:nvPr/>
        </p:nvSpPr>
        <p:spPr>
          <a:xfrm>
            <a:off x="1869119" y="4204417"/>
            <a:ext cx="3062796" cy="707886"/>
          </a:xfrm>
          <a:prstGeom prst="rect">
            <a:avLst/>
          </a:prstGeom>
          <a:noFill/>
        </p:spPr>
        <p:txBody>
          <a:bodyPr wrap="square" rtlCol="0">
            <a:spAutoFit/>
          </a:bodyPr>
          <a:lstStyle/>
          <a:p>
            <a:r>
              <a:rPr lang="nl-NL" sz="4000" dirty="0" smtClean="0">
                <a:latin typeface="Bebas" pitchFamily="2" charset="0"/>
              </a:rPr>
              <a:t>Willem</a:t>
            </a:r>
            <a:endParaRPr lang="nl-NL" sz="4000" dirty="0">
              <a:latin typeface="Bebas" pitchFamily="2" charset="0"/>
            </a:endParaRPr>
          </a:p>
        </p:txBody>
      </p:sp>
      <p:cxnSp>
        <p:nvCxnSpPr>
          <p:cNvPr id="9" name="Rechte verbindingslijn 8">
            <a:extLst>
              <a:ext uri="{FF2B5EF4-FFF2-40B4-BE49-F238E27FC236}">
                <a16:creationId xmlns:a16="http://schemas.microsoft.com/office/drawing/2014/main" xmlns="" id="{833EB3C6-7D30-4DF6-839F-F3CC061CB03D}"/>
              </a:ext>
            </a:extLst>
          </p:cNvPr>
          <p:cNvCxnSpPr>
            <a:cxnSpLocks/>
          </p:cNvCxnSpPr>
          <p:nvPr/>
        </p:nvCxnSpPr>
        <p:spPr>
          <a:xfrm flipV="1">
            <a:off x="-2037733" y="4969453"/>
            <a:ext cx="572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Rechte verbindingslijn 9">
            <a:extLst>
              <a:ext uri="{FF2B5EF4-FFF2-40B4-BE49-F238E27FC236}">
                <a16:creationId xmlns:a16="http://schemas.microsoft.com/office/drawing/2014/main" xmlns="" id="{B04FB3BF-FC65-451F-97BD-5022F654C53A}"/>
              </a:ext>
            </a:extLst>
          </p:cNvPr>
          <p:cNvCxnSpPr>
            <a:cxnSpLocks/>
          </p:cNvCxnSpPr>
          <p:nvPr/>
        </p:nvCxnSpPr>
        <p:spPr>
          <a:xfrm rot="16200000" flipV="1">
            <a:off x="-4096981" y="3518203"/>
            <a:ext cx="1148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Tijdelijke aanduiding voor inhoud 13" descr="Afbeelding met gras, boom, buiten, man&#10;&#10;Beschrijving is gegenereerd met zeer hoge betrouwbaarheid">
            <a:extLst>
              <a:ext uri="{FF2B5EF4-FFF2-40B4-BE49-F238E27FC236}">
                <a16:creationId xmlns:a16="http://schemas.microsoft.com/office/drawing/2014/main" xmlns="" id="{51338A7C-1C79-4242-A3B7-D5D46F468F7B}"/>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32765" r="20269"/>
          <a:stretch/>
        </p:blipFill>
        <p:spPr>
          <a:xfrm rot="525125">
            <a:off x="4132577" y="-881341"/>
            <a:ext cx="7177115" cy="10171518"/>
          </a:xfrm>
          <a:ln w="76200">
            <a:solidFill>
              <a:schemeClr val="bg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94001166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AF316281-B4A6-474C-8A27-46AC0703D7D4}"/>
              </a:ext>
            </a:extLst>
          </p:cNvPr>
          <p:cNvSpPr>
            <a:spLocks noGrp="1"/>
          </p:cNvSpPr>
          <p:nvPr>
            <p:ph type="ctrTitle"/>
          </p:nvPr>
        </p:nvSpPr>
        <p:spPr/>
        <p:txBody>
          <a:bodyPr/>
          <a:lstStyle/>
          <a:p>
            <a:endParaRPr lang="nl-NL"/>
          </a:p>
        </p:txBody>
      </p:sp>
      <p:sp>
        <p:nvSpPr>
          <p:cNvPr id="3" name="Ondertitel 2">
            <a:extLst>
              <a:ext uri="{FF2B5EF4-FFF2-40B4-BE49-F238E27FC236}">
                <a16:creationId xmlns:a16="http://schemas.microsoft.com/office/drawing/2014/main" xmlns="" id="{53619EDC-B506-473A-9BF0-EE4FDE0635B3}"/>
              </a:ext>
            </a:extLst>
          </p:cNvPr>
          <p:cNvSpPr>
            <a:spLocks noGrp="1"/>
          </p:cNvSpPr>
          <p:nvPr>
            <p:ph type="subTitle" idx="1"/>
          </p:nvPr>
        </p:nvSpPr>
        <p:spPr/>
        <p:txBody>
          <a:bodyPr/>
          <a:lstStyle/>
          <a:p>
            <a:endParaRPr lang="nl-NL"/>
          </a:p>
        </p:txBody>
      </p:sp>
      <p:pic>
        <p:nvPicPr>
          <p:cNvPr id="4" name="Afbeelding 3">
            <a:extLst>
              <a:ext uri="{FF2B5EF4-FFF2-40B4-BE49-F238E27FC236}">
                <a16:creationId xmlns:a16="http://schemas.microsoft.com/office/drawing/2014/main" xmlns="" id="{9F6248C9-27CA-4F8E-A8AE-45B4A0A42CA5}"/>
              </a:ext>
            </a:extLst>
          </p:cNvPr>
          <p:cNvPicPr>
            <a:picLocks noChangeAspect="1"/>
          </p:cNvPicPr>
          <p:nvPr/>
        </p:nvPicPr>
        <p:blipFill>
          <a:blip r:embed="rId3"/>
          <a:stretch>
            <a:fillRect/>
          </a:stretch>
        </p:blipFill>
        <p:spPr>
          <a:xfrm>
            <a:off x="-495300" y="-4324351"/>
            <a:ext cx="14686992" cy="22035867"/>
          </a:xfrm>
          <a:prstGeom prst="rect">
            <a:avLst/>
          </a:prstGeom>
        </p:spPr>
      </p:pic>
      <p:sp>
        <p:nvSpPr>
          <p:cNvPr id="5" name="Tekstvak 4">
            <a:extLst>
              <a:ext uri="{FF2B5EF4-FFF2-40B4-BE49-F238E27FC236}">
                <a16:creationId xmlns:a16="http://schemas.microsoft.com/office/drawing/2014/main" xmlns="" id="{C8FDD795-6EA5-492A-9406-A4359F69025B}"/>
              </a:ext>
            </a:extLst>
          </p:cNvPr>
          <p:cNvSpPr txBox="1"/>
          <p:nvPr/>
        </p:nvSpPr>
        <p:spPr>
          <a:xfrm>
            <a:off x="1907219" y="4242517"/>
            <a:ext cx="3062796" cy="1938992"/>
          </a:xfrm>
          <a:prstGeom prst="rect">
            <a:avLst/>
          </a:prstGeom>
          <a:noFill/>
        </p:spPr>
        <p:txBody>
          <a:bodyPr wrap="square" rtlCol="0">
            <a:spAutoFit/>
          </a:bodyPr>
          <a:lstStyle/>
          <a:p>
            <a:r>
              <a:rPr lang="nl-NL" sz="4000" dirty="0">
                <a:latin typeface="Bebas" pitchFamily="2" charset="0"/>
              </a:rPr>
              <a:t>Wat</a:t>
            </a:r>
            <a:br>
              <a:rPr lang="nl-NL" sz="4000" dirty="0">
                <a:latin typeface="Bebas" pitchFamily="2" charset="0"/>
              </a:rPr>
            </a:br>
            <a:r>
              <a:rPr lang="nl-NL" sz="4000" dirty="0">
                <a:latin typeface="Bebas" pitchFamily="2" charset="0"/>
              </a:rPr>
              <a:t>heb je echt nodig?</a:t>
            </a:r>
          </a:p>
        </p:txBody>
      </p:sp>
      <p:cxnSp>
        <p:nvCxnSpPr>
          <p:cNvPr id="6" name="Rechte verbindingslijn 5">
            <a:extLst>
              <a:ext uri="{FF2B5EF4-FFF2-40B4-BE49-F238E27FC236}">
                <a16:creationId xmlns:a16="http://schemas.microsoft.com/office/drawing/2014/main" xmlns="" id="{EE247933-CB51-431A-A4CA-04D9F453CF3F}"/>
              </a:ext>
            </a:extLst>
          </p:cNvPr>
          <p:cNvCxnSpPr>
            <a:cxnSpLocks/>
          </p:cNvCxnSpPr>
          <p:nvPr/>
        </p:nvCxnSpPr>
        <p:spPr>
          <a:xfrm flipV="1">
            <a:off x="-1369381" y="6245803"/>
            <a:ext cx="572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Rechte verbindingslijn 6">
            <a:extLst>
              <a:ext uri="{FF2B5EF4-FFF2-40B4-BE49-F238E27FC236}">
                <a16:creationId xmlns:a16="http://schemas.microsoft.com/office/drawing/2014/main" xmlns="" id="{882DBCA8-F473-421C-9B34-A36B8563E4FF}"/>
              </a:ext>
            </a:extLst>
          </p:cNvPr>
          <p:cNvCxnSpPr>
            <a:cxnSpLocks/>
          </p:cNvCxnSpPr>
          <p:nvPr/>
        </p:nvCxnSpPr>
        <p:spPr>
          <a:xfrm rot="16200000" flipV="1">
            <a:off x="-4096981" y="3518203"/>
            <a:ext cx="1148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019556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F25B0A9D-89F8-40F5-BE96-3BD9786D2696}"/>
              </a:ext>
            </a:extLst>
          </p:cNvPr>
          <p:cNvSpPr>
            <a:spLocks noGrp="1"/>
          </p:cNvSpPr>
          <p:nvPr>
            <p:ph type="title"/>
          </p:nvPr>
        </p:nvSpPr>
        <p:spPr/>
        <p:txBody>
          <a:bodyPr/>
          <a:lstStyle/>
          <a:p>
            <a:endParaRPr lang="nl-NL"/>
          </a:p>
        </p:txBody>
      </p:sp>
      <p:pic>
        <p:nvPicPr>
          <p:cNvPr id="6" name="Tijdelijke aanduiding voor inhoud 5" descr="Afbeelding met kleding&#10;&#10;Beschrijving is gegenereerd met hoge betrouwbaarheid">
            <a:extLst>
              <a:ext uri="{FF2B5EF4-FFF2-40B4-BE49-F238E27FC236}">
                <a16:creationId xmlns:a16="http://schemas.microsoft.com/office/drawing/2014/main" xmlns="" id="{285F9AB5-F9AD-4E7A-98F9-184B489ABF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0231834"/>
            <a:ext cx="12192001" cy="18288002"/>
          </a:xfrm>
        </p:spPr>
      </p:pic>
      <p:sp>
        <p:nvSpPr>
          <p:cNvPr id="11" name="Tekstvak 10">
            <a:extLst>
              <a:ext uri="{FF2B5EF4-FFF2-40B4-BE49-F238E27FC236}">
                <a16:creationId xmlns:a16="http://schemas.microsoft.com/office/drawing/2014/main" xmlns="" id="{B7767935-E1D8-42CE-9B5E-6389D56A9BA0}"/>
              </a:ext>
            </a:extLst>
          </p:cNvPr>
          <p:cNvSpPr txBox="1"/>
          <p:nvPr/>
        </p:nvSpPr>
        <p:spPr>
          <a:xfrm>
            <a:off x="1907219" y="5537917"/>
            <a:ext cx="3062796" cy="707886"/>
          </a:xfrm>
          <a:prstGeom prst="rect">
            <a:avLst/>
          </a:prstGeom>
          <a:noFill/>
        </p:spPr>
        <p:txBody>
          <a:bodyPr wrap="square" rtlCol="0">
            <a:spAutoFit/>
          </a:bodyPr>
          <a:lstStyle/>
          <a:p>
            <a:r>
              <a:rPr lang="nl-NL" sz="4000" dirty="0">
                <a:latin typeface="Bebas" pitchFamily="2" charset="0"/>
              </a:rPr>
              <a:t>Aandacht.</a:t>
            </a:r>
          </a:p>
        </p:txBody>
      </p:sp>
      <p:cxnSp>
        <p:nvCxnSpPr>
          <p:cNvPr id="12" name="Rechte verbindingslijn 11">
            <a:extLst>
              <a:ext uri="{FF2B5EF4-FFF2-40B4-BE49-F238E27FC236}">
                <a16:creationId xmlns:a16="http://schemas.microsoft.com/office/drawing/2014/main" xmlns="" id="{70CCFF4B-752E-45B2-BC99-E3909E966BA3}"/>
              </a:ext>
            </a:extLst>
          </p:cNvPr>
          <p:cNvCxnSpPr>
            <a:cxnSpLocks/>
          </p:cNvCxnSpPr>
          <p:nvPr/>
        </p:nvCxnSpPr>
        <p:spPr>
          <a:xfrm flipV="1">
            <a:off x="-1369381" y="6245803"/>
            <a:ext cx="572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Rechte verbindingslijn 12">
            <a:extLst>
              <a:ext uri="{FF2B5EF4-FFF2-40B4-BE49-F238E27FC236}">
                <a16:creationId xmlns:a16="http://schemas.microsoft.com/office/drawing/2014/main" xmlns="" id="{016F8E3C-7164-4CB5-B559-F274A593C1BA}"/>
              </a:ext>
            </a:extLst>
          </p:cNvPr>
          <p:cNvCxnSpPr>
            <a:cxnSpLocks/>
          </p:cNvCxnSpPr>
          <p:nvPr/>
        </p:nvCxnSpPr>
        <p:spPr>
          <a:xfrm rot="16200000" flipV="1">
            <a:off x="-4096981" y="3518203"/>
            <a:ext cx="1148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394138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ijdelijke aanduiding voor inhoud 4" descr="Afbeelding met persoon, binnen, muur, zitten&#10;&#10;Beschrijving is gegenereerd met zeer hoge betrouwbaarheid">
            <a:extLst>
              <a:ext uri="{FF2B5EF4-FFF2-40B4-BE49-F238E27FC236}">
                <a16:creationId xmlns:a16="http://schemas.microsoft.com/office/drawing/2014/main" xmlns="" id="{22C455CA-5068-4118-8F18-231ED4E149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618966">
            <a:off x="-872801" y="103755"/>
            <a:ext cx="5389104" cy="7185474"/>
          </a:xfrm>
          <a:prstGeom prst="rect">
            <a:avLst/>
          </a:prstGeom>
          <a:ln w="76200">
            <a:solidFill>
              <a:schemeClr val="bg1"/>
            </a:solidFill>
          </a:ln>
          <a:effectLst>
            <a:outerShdw blurRad="50800" dist="38100" dir="2700000" algn="tl" rotWithShape="0">
              <a:prstClr val="black">
                <a:alpha val="40000"/>
              </a:prstClr>
            </a:outerShdw>
          </a:effectLst>
        </p:spPr>
      </p:pic>
      <p:pic>
        <p:nvPicPr>
          <p:cNvPr id="5" name="Tijdelijke aanduiding voor inhoud 13" descr="Afbeelding met gras, boom, buiten, man&#10;&#10;Beschrijving is gegenereerd met zeer hoge betrouwbaarheid">
            <a:extLst>
              <a:ext uri="{FF2B5EF4-FFF2-40B4-BE49-F238E27FC236}">
                <a16:creationId xmlns:a16="http://schemas.microsoft.com/office/drawing/2014/main" xmlns="" id="{238A41AF-4782-467B-9915-BC5B3CAE4021}"/>
              </a:ext>
            </a:extLst>
          </p:cNvPr>
          <p:cNvPicPr>
            <a:picLocks noChangeAspect="1"/>
          </p:cNvPicPr>
          <p:nvPr/>
        </p:nvPicPr>
        <p:blipFill rotWithShape="1">
          <a:blip r:embed="rId4">
            <a:extLst>
              <a:ext uri="{28A0092B-C50C-407E-A947-70E740481C1C}">
                <a14:useLocalDpi xmlns:a14="http://schemas.microsoft.com/office/drawing/2010/main" val="0"/>
              </a:ext>
            </a:extLst>
          </a:blip>
          <a:srcRect l="32765" r="20269"/>
          <a:stretch/>
        </p:blipFill>
        <p:spPr>
          <a:xfrm rot="525125">
            <a:off x="6568954" y="-699793"/>
            <a:ext cx="6634258" cy="9402172"/>
          </a:xfrm>
          <a:prstGeom prst="rect">
            <a:avLst/>
          </a:prstGeom>
          <a:ln w="76200">
            <a:solidFill>
              <a:schemeClr val="bg1"/>
            </a:solidFill>
          </a:ln>
          <a:effectLst>
            <a:outerShdw blurRad="50800" dist="38100" dir="2700000" algn="tl" rotWithShape="0">
              <a:prstClr val="black">
                <a:alpha val="40000"/>
              </a:prstClr>
            </a:outerShdw>
          </a:effectLst>
        </p:spPr>
      </p:pic>
      <p:sp>
        <p:nvSpPr>
          <p:cNvPr id="6" name="Tekstvak 5">
            <a:extLst>
              <a:ext uri="{FF2B5EF4-FFF2-40B4-BE49-F238E27FC236}">
                <a16:creationId xmlns:a16="http://schemas.microsoft.com/office/drawing/2014/main" xmlns="" id="{F3A67EEC-F118-4612-BD4C-2CB0BEE7A2D2}"/>
              </a:ext>
            </a:extLst>
          </p:cNvPr>
          <p:cNvSpPr txBox="1"/>
          <p:nvPr/>
        </p:nvSpPr>
        <p:spPr>
          <a:xfrm>
            <a:off x="3815627" y="4181636"/>
            <a:ext cx="3816786" cy="707886"/>
          </a:xfrm>
          <a:prstGeom prst="rect">
            <a:avLst/>
          </a:prstGeom>
          <a:noFill/>
        </p:spPr>
        <p:txBody>
          <a:bodyPr wrap="square" rtlCol="0">
            <a:spAutoFit/>
          </a:bodyPr>
          <a:lstStyle/>
          <a:p>
            <a:r>
              <a:rPr lang="nl-NL" sz="4000" dirty="0" smtClean="0">
                <a:latin typeface="Bebas" pitchFamily="2" charset="0"/>
              </a:rPr>
              <a:t>Boaz</a:t>
            </a:r>
            <a:endParaRPr lang="nl-NL" sz="4000" dirty="0">
              <a:latin typeface="Bebas" pitchFamily="2" charset="0"/>
            </a:endParaRPr>
          </a:p>
        </p:txBody>
      </p:sp>
      <p:cxnSp>
        <p:nvCxnSpPr>
          <p:cNvPr id="7" name="Rechte verbindingslijn 6">
            <a:extLst>
              <a:ext uri="{FF2B5EF4-FFF2-40B4-BE49-F238E27FC236}">
                <a16:creationId xmlns:a16="http://schemas.microsoft.com/office/drawing/2014/main" xmlns="" id="{C756C3D4-EEB8-4B69-8EC5-7A7CAC78598A}"/>
              </a:ext>
            </a:extLst>
          </p:cNvPr>
          <p:cNvCxnSpPr>
            <a:cxnSpLocks/>
          </p:cNvCxnSpPr>
          <p:nvPr/>
        </p:nvCxnSpPr>
        <p:spPr>
          <a:xfrm flipV="1">
            <a:off x="3815627" y="4874203"/>
            <a:ext cx="374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Rechte verbindingslijn 7">
            <a:extLst>
              <a:ext uri="{FF2B5EF4-FFF2-40B4-BE49-F238E27FC236}">
                <a16:creationId xmlns:a16="http://schemas.microsoft.com/office/drawing/2014/main" xmlns="" id="{06CCEBF3-5D67-46D0-AAFF-7E1167708195}"/>
              </a:ext>
            </a:extLst>
          </p:cNvPr>
          <p:cNvCxnSpPr>
            <a:cxnSpLocks/>
          </p:cNvCxnSpPr>
          <p:nvPr/>
        </p:nvCxnSpPr>
        <p:spPr>
          <a:xfrm rot="16200000" flipV="1">
            <a:off x="-379858" y="4181635"/>
            <a:ext cx="11484000" cy="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kstvak 8">
            <a:extLst>
              <a:ext uri="{FF2B5EF4-FFF2-40B4-BE49-F238E27FC236}">
                <a16:creationId xmlns:a16="http://schemas.microsoft.com/office/drawing/2014/main" xmlns="" id="{AFFE9A9A-4F25-4600-A823-AD5D96E44EB1}"/>
              </a:ext>
            </a:extLst>
          </p:cNvPr>
          <p:cNvSpPr txBox="1"/>
          <p:nvPr/>
        </p:nvSpPr>
        <p:spPr>
          <a:xfrm>
            <a:off x="5537950" y="4185367"/>
            <a:ext cx="3816786" cy="707886"/>
          </a:xfrm>
          <a:prstGeom prst="rect">
            <a:avLst/>
          </a:prstGeom>
          <a:noFill/>
        </p:spPr>
        <p:txBody>
          <a:bodyPr wrap="square" rtlCol="0">
            <a:spAutoFit/>
          </a:bodyPr>
          <a:lstStyle/>
          <a:p>
            <a:r>
              <a:rPr lang="nl-NL" sz="4000" dirty="0" smtClean="0">
                <a:latin typeface="Bebas" pitchFamily="2" charset="0"/>
              </a:rPr>
              <a:t>Willem</a:t>
            </a:r>
            <a:endParaRPr lang="nl-NL" sz="4000" dirty="0">
              <a:latin typeface="Bebas" pitchFamily="2" charset="0"/>
            </a:endParaRPr>
          </a:p>
        </p:txBody>
      </p:sp>
    </p:spTree>
    <p:extLst>
      <p:ext uri="{BB962C8B-B14F-4D97-AF65-F5344CB8AC3E}">
        <p14:creationId xmlns:p14="http://schemas.microsoft.com/office/powerpoint/2010/main" val="41729801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Afbeelding 7" descr="Afbeelding met persoon, gebouw, buiten, grond&#10;&#10;Beschrijving is gegenereerd met zeer hoge betrouwbaarheid">
            <a:extLst>
              <a:ext uri="{FF2B5EF4-FFF2-40B4-BE49-F238E27FC236}">
                <a16:creationId xmlns:a16="http://schemas.microsoft.com/office/drawing/2014/main" xmlns="" id="{2996B8BA-4161-4372-B99B-6B8A2A4EE3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666730" y="-375047"/>
            <a:ext cx="12858730" cy="7233037"/>
          </a:xfrm>
          <a:prstGeom prst="rect">
            <a:avLst/>
          </a:prstGeom>
        </p:spPr>
      </p:pic>
      <p:pic>
        <p:nvPicPr>
          <p:cNvPr id="3074" name="Picture 2" descr="http://burobengel.com/wp-content/uploads/2017/09/fullsizeoutput_3-300x300.jpeg">
            <a:extLst>
              <a:ext uri="{FF2B5EF4-FFF2-40B4-BE49-F238E27FC236}">
                <a16:creationId xmlns:a16="http://schemas.microsoft.com/office/drawing/2014/main" xmlns="" id="{07F21ACE-A02D-46C6-9277-AFBE372B26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0393158">
            <a:off x="547112" y="3652263"/>
            <a:ext cx="2857500" cy="2857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11" name="Afbeelding 10" descr="Afbeelding met persoon, muur, binnen, container&#10;&#10;Beschrijving is gegenereerd met zeer hoge betrouwbaarheid">
            <a:extLst>
              <a:ext uri="{FF2B5EF4-FFF2-40B4-BE49-F238E27FC236}">
                <a16:creationId xmlns:a16="http://schemas.microsoft.com/office/drawing/2014/main" xmlns="" id="{9D2E8C7F-AE0E-4336-B220-A10BC1B2E64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6428127">
            <a:off x="3153190" y="3364924"/>
            <a:ext cx="4576237" cy="343217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35230953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264</TotalTime>
  <Words>644</Words>
  <Application>Microsoft Macintosh PowerPoint</Application>
  <PresentationFormat>Aangepast</PresentationFormat>
  <Paragraphs>77</Paragraphs>
  <Slides>14</Slides>
  <Notes>12</Notes>
  <HiddenSlides>0</HiddenSlides>
  <MMClips>0</MMClips>
  <ScaleCrop>false</ScaleCrop>
  <HeadingPairs>
    <vt:vector size="4" baseType="variant">
      <vt:variant>
        <vt:lpstr>Thema</vt:lpstr>
      </vt:variant>
      <vt:variant>
        <vt:i4>1</vt:i4>
      </vt:variant>
      <vt:variant>
        <vt:lpstr>Diatitels</vt:lpstr>
      </vt:variant>
      <vt:variant>
        <vt:i4>14</vt:i4>
      </vt:variant>
    </vt:vector>
  </HeadingPairs>
  <TitlesOfParts>
    <vt:vector size="15" baseType="lpstr">
      <vt:lpstr>Kantoorthema</vt:lpstr>
      <vt:lpstr>PowerPoint-presentatie</vt:lpstr>
      <vt:lpstr>Roy Groot</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paul bransz</dc:creator>
  <cp:lastModifiedBy>Mette Reitsma</cp:lastModifiedBy>
  <cp:revision>19</cp:revision>
  <dcterms:created xsi:type="dcterms:W3CDTF">2018-02-26T16:00:28Z</dcterms:created>
  <dcterms:modified xsi:type="dcterms:W3CDTF">2018-03-11T18:29:26Z</dcterms:modified>
</cp:coreProperties>
</file>

<file path=docProps/thumbnail.jpeg>
</file>